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7" r:id="rId16"/>
    <p:sldId id="271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  <p:sldId id="309" r:id="rId52"/>
    <p:sldId id="310" r:id="rId53"/>
    <p:sldId id="311" r:id="rId5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000000"/>
    <a:srgbClr val="0D0D0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48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1AD3E-BAD6-45A2-AF0E-B522195B8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BB902F-7EF5-421C-8552-DCDE778FAB75}">
      <dgm:prSet phldrT="[Text]"/>
      <dgm:spPr/>
      <dgm:t>
        <a:bodyPr/>
        <a:lstStyle/>
        <a:p>
          <a:r>
            <a:rPr lang="de-DE" dirty="0" smtClean="0"/>
            <a:t>Analog </a:t>
          </a:r>
          <a:r>
            <a:rPr lang="de-DE" dirty="0" err="1" smtClean="0"/>
            <a:t>signal</a:t>
          </a:r>
          <a:endParaRPr lang="de-DE" dirty="0"/>
        </a:p>
      </dgm:t>
    </dgm:pt>
    <dgm:pt modelId="{FCA935CC-9A59-4927-841E-C8C176AFFBEE}" type="parTrans" cxnId="{0971D1AA-0832-4265-BFD3-A326E09490DE}">
      <dgm:prSet/>
      <dgm:spPr/>
      <dgm:t>
        <a:bodyPr/>
        <a:lstStyle/>
        <a:p>
          <a:endParaRPr lang="de-DE"/>
        </a:p>
      </dgm:t>
    </dgm:pt>
    <dgm:pt modelId="{A921E443-17F2-497E-A7AE-F6AFD034B8C0}" type="sibTrans" cxnId="{0971D1AA-0832-4265-BFD3-A326E09490DE}">
      <dgm:prSet/>
      <dgm:spPr/>
      <dgm:t>
        <a:bodyPr/>
        <a:lstStyle/>
        <a:p>
          <a:endParaRPr lang="de-DE"/>
        </a:p>
      </dgm:t>
    </dgm:pt>
    <dgm:pt modelId="{CB1DF8CB-DB1F-4D5C-8EF5-B98C790CA362}">
      <dgm:prSet phldrT="[Text]"/>
      <dgm:spPr/>
      <dgm:t>
        <a:bodyPr/>
        <a:lstStyle/>
        <a:p>
          <a:r>
            <a:rPr lang="de-DE" dirty="0" err="1" smtClean="0"/>
            <a:t>Raw</a:t>
          </a:r>
          <a:r>
            <a:rPr lang="de-DE" dirty="0" smtClean="0"/>
            <a:t> </a:t>
          </a:r>
          <a:r>
            <a:rPr lang="de-DE" dirty="0" err="1" smtClean="0"/>
            <a:t>data</a:t>
          </a:r>
          <a:endParaRPr lang="de-DE" dirty="0" smtClean="0"/>
        </a:p>
        <a:p>
          <a:r>
            <a:rPr lang="de-DE" dirty="0" err="1" smtClean="0"/>
            <a:t>processing</a:t>
          </a:r>
          <a:endParaRPr lang="de-DE" dirty="0"/>
        </a:p>
      </dgm:t>
    </dgm:pt>
    <dgm:pt modelId="{F9ACBBC0-8FAF-45C7-93FD-CDD7EE275491}" type="parTrans" cxnId="{D49B3839-5CFF-4B65-965D-EE45A2D58F84}">
      <dgm:prSet/>
      <dgm:spPr/>
      <dgm:t>
        <a:bodyPr/>
        <a:lstStyle/>
        <a:p>
          <a:endParaRPr lang="de-DE"/>
        </a:p>
      </dgm:t>
    </dgm:pt>
    <dgm:pt modelId="{BB0F5347-EE6A-49DD-96B1-4E233CA6842A}" type="sibTrans" cxnId="{D49B3839-5CFF-4B65-965D-EE45A2D58F84}">
      <dgm:prSet/>
      <dgm:spPr/>
      <dgm:t>
        <a:bodyPr/>
        <a:lstStyle/>
        <a:p>
          <a:endParaRPr lang="de-DE"/>
        </a:p>
      </dgm:t>
    </dgm:pt>
    <dgm:pt modelId="{0EF6A3A9-6E3D-484D-81ED-059C0D6F853A}">
      <dgm:prSet phldrT="[Text]"/>
      <dgm:spPr/>
      <dgm:t>
        <a:bodyPr/>
        <a:lstStyle/>
        <a:p>
          <a:r>
            <a:rPr lang="de-DE" dirty="0" smtClean="0"/>
            <a:t>High-level</a:t>
          </a:r>
        </a:p>
        <a:p>
          <a:r>
            <a:rPr lang="de-DE" dirty="0" err="1" smtClean="0"/>
            <a:t>processing</a:t>
          </a:r>
          <a:endParaRPr lang="de-DE" dirty="0"/>
        </a:p>
      </dgm:t>
    </dgm:pt>
    <dgm:pt modelId="{558D3F97-6EBF-40B4-B8A5-8E42975D21A3}" type="parTrans" cxnId="{8257B43F-AB88-4FF0-A778-4FFC14A417E7}">
      <dgm:prSet/>
      <dgm:spPr/>
      <dgm:t>
        <a:bodyPr/>
        <a:lstStyle/>
        <a:p>
          <a:endParaRPr lang="de-DE"/>
        </a:p>
      </dgm:t>
    </dgm:pt>
    <dgm:pt modelId="{3EDB8222-94AB-41E0-8652-659E797C73B8}" type="sibTrans" cxnId="{8257B43F-AB88-4FF0-A778-4FFC14A417E7}">
      <dgm:prSet/>
      <dgm:spPr/>
      <dgm:t>
        <a:bodyPr/>
        <a:lstStyle/>
        <a:p>
          <a:endParaRPr lang="de-DE"/>
        </a:p>
      </dgm:t>
    </dgm:pt>
    <dgm:pt modelId="{01860FDE-4891-468E-B3A8-B34F4CEEAC7E}">
      <dgm:prSet phldrT="[Text]"/>
      <dgm:spPr/>
      <dgm:t>
        <a:bodyPr/>
        <a:lstStyle/>
        <a:p>
          <a:r>
            <a:rPr lang="de-DE" dirty="0" smtClean="0"/>
            <a:t>A/D </a:t>
          </a:r>
          <a:r>
            <a:rPr lang="de-DE" dirty="0" err="1" smtClean="0"/>
            <a:t>conversion</a:t>
          </a:r>
          <a:endParaRPr lang="de-DE" dirty="0"/>
        </a:p>
      </dgm:t>
    </dgm:pt>
    <dgm:pt modelId="{675238E3-ADB1-439A-A11D-9D4890A38B1C}" type="parTrans" cxnId="{A9DB9580-0EE2-4EA1-B78B-631D1315EA9A}">
      <dgm:prSet/>
      <dgm:spPr/>
      <dgm:t>
        <a:bodyPr/>
        <a:lstStyle/>
        <a:p>
          <a:endParaRPr lang="de-DE"/>
        </a:p>
      </dgm:t>
    </dgm:pt>
    <dgm:pt modelId="{0AD9669B-10AD-4279-8597-20C4F17E9CCD}" type="sibTrans" cxnId="{A9DB9580-0EE2-4EA1-B78B-631D1315EA9A}">
      <dgm:prSet/>
      <dgm:spPr/>
      <dgm:t>
        <a:bodyPr/>
        <a:lstStyle/>
        <a:p>
          <a:endParaRPr lang="de-DE"/>
        </a:p>
      </dgm:t>
    </dgm:pt>
    <dgm:pt modelId="{F513B3F4-F6F0-4BDD-95D2-062AD3969A9F}" type="pres">
      <dgm:prSet presAssocID="{F6C1AD3E-BAD6-45A2-AF0E-B522195B8DFA}" presName="Name0" presStyleCnt="0">
        <dgm:presLayoutVars>
          <dgm:dir/>
          <dgm:resizeHandles val="exact"/>
        </dgm:presLayoutVars>
      </dgm:prSet>
      <dgm:spPr/>
    </dgm:pt>
    <dgm:pt modelId="{80B6EA50-F6BD-4AA1-9578-70EDB4AE2C21}" type="pres">
      <dgm:prSet presAssocID="{C7BB902F-7EF5-421C-8552-DCDE778FAB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A46492-8702-4792-BA86-D2FC40A86007}" type="pres">
      <dgm:prSet presAssocID="{A921E443-17F2-497E-A7AE-F6AFD034B8C0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5F4A042-DE78-4868-833A-7AF100B20219}" type="pres">
      <dgm:prSet presAssocID="{A921E443-17F2-497E-A7AE-F6AFD034B8C0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73CA3B71-6019-4E99-9C88-BBA6A4190E8C}" type="pres">
      <dgm:prSet presAssocID="{01860FDE-4891-468E-B3A8-B34F4CEEAC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9BC747-6985-480F-B32B-3D899964A212}" type="pres">
      <dgm:prSet presAssocID="{0AD9669B-10AD-4279-8597-20C4F17E9CC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4CF5BE5B-1B01-4F8C-BD60-A08B9F2B65A3}" type="pres">
      <dgm:prSet presAssocID="{0AD9669B-10AD-4279-8597-20C4F17E9CC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B19B5712-6AA1-4D7B-BFA7-55F51B14B3E6}" type="pres">
      <dgm:prSet presAssocID="{CB1DF8CB-DB1F-4D5C-8EF5-B98C790CA3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7D6AE9-1343-4C85-A965-67B2E53B28CA}" type="pres">
      <dgm:prSet presAssocID="{BB0F5347-EE6A-49DD-96B1-4E233CA6842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77AA0D7-328E-409B-BBF2-3829F68280D2}" type="pres">
      <dgm:prSet presAssocID="{BB0F5347-EE6A-49DD-96B1-4E233CA6842A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A1F2A58A-766C-4D57-8BF9-B0AD99BD68D2}" type="pres">
      <dgm:prSet presAssocID="{0EF6A3A9-6E3D-484D-81ED-059C0D6F853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57B43F-AB88-4FF0-A778-4FFC14A417E7}" srcId="{F6C1AD3E-BAD6-45A2-AF0E-B522195B8DFA}" destId="{0EF6A3A9-6E3D-484D-81ED-059C0D6F853A}" srcOrd="3" destOrd="0" parTransId="{558D3F97-6EBF-40B4-B8A5-8E42975D21A3}" sibTransId="{3EDB8222-94AB-41E0-8652-659E797C73B8}"/>
    <dgm:cxn modelId="{5C47F324-C0BA-4058-B22A-9BBF4712C258}" type="presOf" srcId="{0AD9669B-10AD-4279-8597-20C4F17E9CCD}" destId="{C79BC747-6985-480F-B32B-3D899964A212}" srcOrd="0" destOrd="0" presId="urn:microsoft.com/office/officeart/2005/8/layout/process1"/>
    <dgm:cxn modelId="{0971D1AA-0832-4265-BFD3-A326E09490DE}" srcId="{F6C1AD3E-BAD6-45A2-AF0E-B522195B8DFA}" destId="{C7BB902F-7EF5-421C-8552-DCDE778FAB75}" srcOrd="0" destOrd="0" parTransId="{FCA935CC-9A59-4927-841E-C8C176AFFBEE}" sibTransId="{A921E443-17F2-497E-A7AE-F6AFD034B8C0}"/>
    <dgm:cxn modelId="{90C842BC-B819-4827-9812-9378025CDA93}" type="presOf" srcId="{A921E443-17F2-497E-A7AE-F6AFD034B8C0}" destId="{60A46492-8702-4792-BA86-D2FC40A86007}" srcOrd="0" destOrd="0" presId="urn:microsoft.com/office/officeart/2005/8/layout/process1"/>
    <dgm:cxn modelId="{40552C0F-B788-45BC-AC3A-FF619CF7F619}" type="presOf" srcId="{A921E443-17F2-497E-A7AE-F6AFD034B8C0}" destId="{35F4A042-DE78-4868-833A-7AF100B20219}" srcOrd="1" destOrd="0" presId="urn:microsoft.com/office/officeart/2005/8/layout/process1"/>
    <dgm:cxn modelId="{FC2A2501-2BBD-43D6-8C2B-55B95B575EFD}" type="presOf" srcId="{0EF6A3A9-6E3D-484D-81ED-059C0D6F853A}" destId="{A1F2A58A-766C-4D57-8BF9-B0AD99BD68D2}" srcOrd="0" destOrd="0" presId="urn:microsoft.com/office/officeart/2005/8/layout/process1"/>
    <dgm:cxn modelId="{9276B24D-A4E6-48A4-9FE6-6E85ABDEC0B8}" type="presOf" srcId="{C7BB902F-7EF5-421C-8552-DCDE778FAB75}" destId="{80B6EA50-F6BD-4AA1-9578-70EDB4AE2C21}" srcOrd="0" destOrd="0" presId="urn:microsoft.com/office/officeart/2005/8/layout/process1"/>
    <dgm:cxn modelId="{27B1BF57-9CB0-41E3-BD8C-6A1A450BB4F3}" type="presOf" srcId="{BB0F5347-EE6A-49DD-96B1-4E233CA6842A}" destId="{277AA0D7-328E-409B-BBF2-3829F68280D2}" srcOrd="1" destOrd="0" presId="urn:microsoft.com/office/officeart/2005/8/layout/process1"/>
    <dgm:cxn modelId="{E1406A8B-A1CB-452B-9A79-402830B4F14A}" type="presOf" srcId="{01860FDE-4891-468E-B3A8-B34F4CEEAC7E}" destId="{73CA3B71-6019-4E99-9C88-BBA6A4190E8C}" srcOrd="0" destOrd="0" presId="urn:microsoft.com/office/officeart/2005/8/layout/process1"/>
    <dgm:cxn modelId="{AF6C2928-A71C-41B5-BAA7-6ECA7DD46F65}" type="presOf" srcId="{CB1DF8CB-DB1F-4D5C-8EF5-B98C790CA362}" destId="{B19B5712-6AA1-4D7B-BFA7-55F51B14B3E6}" srcOrd="0" destOrd="0" presId="urn:microsoft.com/office/officeart/2005/8/layout/process1"/>
    <dgm:cxn modelId="{E6261F60-2DB0-4107-99EB-23A8C3AA30C5}" type="presOf" srcId="{BB0F5347-EE6A-49DD-96B1-4E233CA6842A}" destId="{6F7D6AE9-1343-4C85-A965-67B2E53B28CA}" srcOrd="0" destOrd="0" presId="urn:microsoft.com/office/officeart/2005/8/layout/process1"/>
    <dgm:cxn modelId="{D49B3839-5CFF-4B65-965D-EE45A2D58F84}" srcId="{F6C1AD3E-BAD6-45A2-AF0E-B522195B8DFA}" destId="{CB1DF8CB-DB1F-4D5C-8EF5-B98C790CA362}" srcOrd="2" destOrd="0" parTransId="{F9ACBBC0-8FAF-45C7-93FD-CDD7EE275491}" sibTransId="{BB0F5347-EE6A-49DD-96B1-4E233CA6842A}"/>
    <dgm:cxn modelId="{A0993FE4-CD6A-4430-89D0-ABE7FD834BCF}" type="presOf" srcId="{0AD9669B-10AD-4279-8597-20C4F17E9CCD}" destId="{4CF5BE5B-1B01-4F8C-BD60-A08B9F2B65A3}" srcOrd="1" destOrd="0" presId="urn:microsoft.com/office/officeart/2005/8/layout/process1"/>
    <dgm:cxn modelId="{6B149248-F6E0-4869-8AC4-77BD3A2D3B27}" type="presOf" srcId="{F6C1AD3E-BAD6-45A2-AF0E-B522195B8DFA}" destId="{F513B3F4-F6F0-4BDD-95D2-062AD3969A9F}" srcOrd="0" destOrd="0" presId="urn:microsoft.com/office/officeart/2005/8/layout/process1"/>
    <dgm:cxn modelId="{A9DB9580-0EE2-4EA1-B78B-631D1315EA9A}" srcId="{F6C1AD3E-BAD6-45A2-AF0E-B522195B8DFA}" destId="{01860FDE-4891-468E-B3A8-B34F4CEEAC7E}" srcOrd="1" destOrd="0" parTransId="{675238E3-ADB1-439A-A11D-9D4890A38B1C}" sibTransId="{0AD9669B-10AD-4279-8597-20C4F17E9CCD}"/>
    <dgm:cxn modelId="{8A4EDCDB-B84E-4F92-9446-503FFFD25040}" type="presParOf" srcId="{F513B3F4-F6F0-4BDD-95D2-062AD3969A9F}" destId="{80B6EA50-F6BD-4AA1-9578-70EDB4AE2C21}" srcOrd="0" destOrd="0" presId="urn:microsoft.com/office/officeart/2005/8/layout/process1"/>
    <dgm:cxn modelId="{65588144-8A94-4747-953D-C7F7B508375E}" type="presParOf" srcId="{F513B3F4-F6F0-4BDD-95D2-062AD3969A9F}" destId="{60A46492-8702-4792-BA86-D2FC40A86007}" srcOrd="1" destOrd="0" presId="urn:microsoft.com/office/officeart/2005/8/layout/process1"/>
    <dgm:cxn modelId="{D07FE34B-8C24-48CB-9022-B172FDD66616}" type="presParOf" srcId="{60A46492-8702-4792-BA86-D2FC40A86007}" destId="{35F4A042-DE78-4868-833A-7AF100B20219}" srcOrd="0" destOrd="0" presId="urn:microsoft.com/office/officeart/2005/8/layout/process1"/>
    <dgm:cxn modelId="{BDEA20D7-C224-40BA-A314-02B27E280854}" type="presParOf" srcId="{F513B3F4-F6F0-4BDD-95D2-062AD3969A9F}" destId="{73CA3B71-6019-4E99-9C88-BBA6A4190E8C}" srcOrd="2" destOrd="0" presId="urn:microsoft.com/office/officeart/2005/8/layout/process1"/>
    <dgm:cxn modelId="{1CA6B2BC-B912-4F60-9429-33E202B48867}" type="presParOf" srcId="{F513B3F4-F6F0-4BDD-95D2-062AD3969A9F}" destId="{C79BC747-6985-480F-B32B-3D899964A212}" srcOrd="3" destOrd="0" presId="urn:microsoft.com/office/officeart/2005/8/layout/process1"/>
    <dgm:cxn modelId="{9659B00B-38E8-42D4-B4A8-8A79A392DB5D}" type="presParOf" srcId="{C79BC747-6985-480F-B32B-3D899964A212}" destId="{4CF5BE5B-1B01-4F8C-BD60-A08B9F2B65A3}" srcOrd="0" destOrd="0" presId="urn:microsoft.com/office/officeart/2005/8/layout/process1"/>
    <dgm:cxn modelId="{160928BD-E5F3-492C-9FE1-AF5C6C50443A}" type="presParOf" srcId="{F513B3F4-F6F0-4BDD-95D2-062AD3969A9F}" destId="{B19B5712-6AA1-4D7B-BFA7-55F51B14B3E6}" srcOrd="4" destOrd="0" presId="urn:microsoft.com/office/officeart/2005/8/layout/process1"/>
    <dgm:cxn modelId="{A1943294-430F-4ACE-902E-E7978DAF7B16}" type="presParOf" srcId="{F513B3F4-F6F0-4BDD-95D2-062AD3969A9F}" destId="{6F7D6AE9-1343-4C85-A965-67B2E53B28CA}" srcOrd="5" destOrd="0" presId="urn:microsoft.com/office/officeart/2005/8/layout/process1"/>
    <dgm:cxn modelId="{2A7462E1-9247-40F7-AB57-6BFACDCF966F}" type="presParOf" srcId="{6F7D6AE9-1343-4C85-A965-67B2E53B28CA}" destId="{277AA0D7-328E-409B-BBF2-3829F68280D2}" srcOrd="0" destOrd="0" presId="urn:microsoft.com/office/officeart/2005/8/layout/process1"/>
    <dgm:cxn modelId="{3790FDE1-B2F2-43F9-84A9-C42127999F65}" type="presParOf" srcId="{F513B3F4-F6F0-4BDD-95D2-062AD3969A9F}" destId="{A1F2A58A-766C-4D57-8BF9-B0AD99BD68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F7D8-8A30-46C0-839F-992A9520E8B4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BA64-EDA8-41EA-858E-AF3F8B2C3B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02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64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34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2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8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C768-C76D-41E8-B4F6-DC80F98CA149}" type="datetimeFigureOut">
              <a:rPr lang="de-DE" smtClean="0"/>
              <a:t>24.04.2014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0" y="2171700"/>
            <a:ext cx="9144000" cy="2179324"/>
            <a:chOff x="0" y="2171700"/>
            <a:chExt cx="9144000" cy="21793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21717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 </a:t>
              </a:r>
              <a:r>
                <a:rPr kumimoji="0" lang="de-DE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755576" y="2496878"/>
              <a:ext cx="8268754" cy="1549659"/>
              <a:chOff x="755576" y="2496878"/>
              <a:chExt cx="8268754" cy="1549659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44330" y="2496878"/>
                <a:ext cx="2880000" cy="129362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4330" y="2759578"/>
                <a:ext cx="3240000" cy="102425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5576" y="2496878"/>
                <a:ext cx="2160000" cy="1549659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808682" y="4043247"/>
              <a:ext cx="6013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a)		                   b)			                           c)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0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331640" y="836712"/>
            <a:ext cx="6194206" cy="4099036"/>
            <a:chOff x="1331640" y="867103"/>
            <a:chExt cx="6194206" cy="4099036"/>
          </a:xfrm>
        </p:grpSpPr>
        <p:pic>
          <p:nvPicPr>
            <p:cNvPr id="3074" name="Picture 2" descr="C:\Users\andbraun\ShareFile\My Files &amp; Folders\Konferenzen\Jaise Capacitive\armres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31640" y="867103"/>
              <a:ext cx="6194206" cy="409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arallelogramm 1"/>
            <p:cNvSpPr/>
            <p:nvPr/>
          </p:nvSpPr>
          <p:spPr>
            <a:xfrm rot="8698147" flipV="1">
              <a:off x="1900911" y="982930"/>
              <a:ext cx="1856620" cy="813160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38419 w 1502807"/>
                <a:gd name="connsiteY3" fmla="*/ 42773 h 104121"/>
                <a:gd name="connsiteX4" fmla="*/ 0 w 1502807"/>
                <a:gd name="connsiteY4" fmla="*/ 104121 h 104121"/>
                <a:gd name="connsiteX0" fmla="*/ 0 w 1478391"/>
                <a:gd name="connsiteY0" fmla="*/ 98689 h 98689"/>
                <a:gd name="connsiteX1" fmla="*/ 160210 w 1478391"/>
                <a:gd name="connsiteY1" fmla="*/ 63651 h 98689"/>
                <a:gd name="connsiteX2" fmla="*/ 1478391 w 1478391"/>
                <a:gd name="connsiteY2" fmla="*/ 0 h 98689"/>
                <a:gd name="connsiteX3" fmla="*/ 1314003 w 1478391"/>
                <a:gd name="connsiteY3" fmla="*/ 42773 h 98689"/>
                <a:gd name="connsiteX4" fmla="*/ 0 w 1478391"/>
                <a:gd name="connsiteY4" fmla="*/ 98689 h 9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391" h="98689">
                  <a:moveTo>
                    <a:pt x="0" y="98689"/>
                  </a:moveTo>
                  <a:lnTo>
                    <a:pt x="160210" y="63651"/>
                  </a:lnTo>
                  <a:lnTo>
                    <a:pt x="1478391" y="0"/>
                  </a:lnTo>
                  <a:lnTo>
                    <a:pt x="1314003" y="42773"/>
                  </a:lnTo>
                  <a:lnTo>
                    <a:pt x="0" y="9868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2390578" y="1230438"/>
              <a:ext cx="1847293" cy="76008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202383 w 1502807"/>
                <a:gd name="connsiteY1" fmla="*/ 5140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75971 w 1470964"/>
                <a:gd name="connsiteY3" fmla="*/ 53572 h 92248"/>
                <a:gd name="connsiteX4" fmla="*/ 0 w 1470964"/>
                <a:gd name="connsiteY4" fmla="*/ 92248 h 92248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90015 w 1470964"/>
                <a:gd name="connsiteY3" fmla="*/ 44542 h 92248"/>
                <a:gd name="connsiteX4" fmla="*/ 0 w 1470964"/>
                <a:gd name="connsiteY4" fmla="*/ 92248 h 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64" h="92248">
                  <a:moveTo>
                    <a:pt x="0" y="92248"/>
                  </a:moveTo>
                  <a:lnTo>
                    <a:pt x="170540" y="51401"/>
                  </a:lnTo>
                  <a:lnTo>
                    <a:pt x="1470964" y="0"/>
                  </a:lnTo>
                  <a:lnTo>
                    <a:pt x="1290015" y="44542"/>
                  </a:lnTo>
                  <a:lnTo>
                    <a:pt x="0" y="922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arallelogramm 1"/>
            <p:cNvSpPr/>
            <p:nvPr/>
          </p:nvSpPr>
          <p:spPr>
            <a:xfrm rot="10800000" flipV="1">
              <a:off x="3710817" y="1942034"/>
              <a:ext cx="3252748" cy="155829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  <a:gd name="connsiteX0" fmla="*/ 0 w 4659475"/>
                <a:gd name="connsiteY0" fmla="*/ 282009 h 282009"/>
                <a:gd name="connsiteX1" fmla="*/ 816023 w 4659475"/>
                <a:gd name="connsiteY1" fmla="*/ 0 h 282009"/>
                <a:gd name="connsiteX2" fmla="*/ 3611919 w 4659475"/>
                <a:gd name="connsiteY2" fmla="*/ 40118 h 282009"/>
                <a:gd name="connsiteX3" fmla="*/ 4659475 w 4659475"/>
                <a:gd name="connsiteY3" fmla="*/ 144358 h 282009"/>
                <a:gd name="connsiteX4" fmla="*/ 0 w 4659475"/>
                <a:gd name="connsiteY4" fmla="*/ 282009 h 282009"/>
                <a:gd name="connsiteX0" fmla="*/ 0 w 4714543"/>
                <a:gd name="connsiteY0" fmla="*/ 78708 h 144358"/>
                <a:gd name="connsiteX1" fmla="*/ 871091 w 4714543"/>
                <a:gd name="connsiteY1" fmla="*/ 0 h 144358"/>
                <a:gd name="connsiteX2" fmla="*/ 3666987 w 4714543"/>
                <a:gd name="connsiteY2" fmla="*/ 40118 h 144358"/>
                <a:gd name="connsiteX3" fmla="*/ 4714543 w 4714543"/>
                <a:gd name="connsiteY3" fmla="*/ 144358 h 144358"/>
                <a:gd name="connsiteX4" fmla="*/ 0 w 4714543"/>
                <a:gd name="connsiteY4" fmla="*/ 78708 h 144358"/>
                <a:gd name="connsiteX0" fmla="*/ 0 w 4739018"/>
                <a:gd name="connsiteY0" fmla="*/ 74045 h 144358"/>
                <a:gd name="connsiteX1" fmla="*/ 895566 w 4739018"/>
                <a:gd name="connsiteY1" fmla="*/ 0 h 144358"/>
                <a:gd name="connsiteX2" fmla="*/ 3691462 w 4739018"/>
                <a:gd name="connsiteY2" fmla="*/ 40118 h 144358"/>
                <a:gd name="connsiteX3" fmla="*/ 4739018 w 4739018"/>
                <a:gd name="connsiteY3" fmla="*/ 144358 h 144358"/>
                <a:gd name="connsiteX4" fmla="*/ 0 w 4739018"/>
                <a:gd name="connsiteY4" fmla="*/ 74045 h 144358"/>
                <a:gd name="connsiteX0" fmla="*/ 0 w 3691462"/>
                <a:gd name="connsiteY0" fmla="*/ 74045 h 166740"/>
                <a:gd name="connsiteX1" fmla="*/ 895566 w 3691462"/>
                <a:gd name="connsiteY1" fmla="*/ 0 h 166740"/>
                <a:gd name="connsiteX2" fmla="*/ 3691462 w 3691462"/>
                <a:gd name="connsiteY2" fmla="*/ 40118 h 166740"/>
                <a:gd name="connsiteX3" fmla="*/ 1410469 w 3691462"/>
                <a:gd name="connsiteY3" fmla="*/ 166740 h 166740"/>
                <a:gd name="connsiteX4" fmla="*/ 0 w 3691462"/>
                <a:gd name="connsiteY4" fmla="*/ 74045 h 166740"/>
                <a:gd name="connsiteX0" fmla="*/ 0 w 2590104"/>
                <a:gd name="connsiteY0" fmla="*/ 74045 h 166740"/>
                <a:gd name="connsiteX1" fmla="*/ 895566 w 2590104"/>
                <a:gd name="connsiteY1" fmla="*/ 0 h 166740"/>
                <a:gd name="connsiteX2" fmla="*/ 2590104 w 2590104"/>
                <a:gd name="connsiteY2" fmla="*/ 51309 h 166740"/>
                <a:gd name="connsiteX3" fmla="*/ 1410469 w 2590104"/>
                <a:gd name="connsiteY3" fmla="*/ 166740 h 166740"/>
                <a:gd name="connsiteX4" fmla="*/ 0 w 2590104"/>
                <a:gd name="connsiteY4" fmla="*/ 74045 h 166740"/>
                <a:gd name="connsiteX0" fmla="*/ 0 w 2590104"/>
                <a:gd name="connsiteY0" fmla="*/ 96427 h 189122"/>
                <a:gd name="connsiteX1" fmla="*/ 1158668 w 2590104"/>
                <a:gd name="connsiteY1" fmla="*/ 0 h 189122"/>
                <a:gd name="connsiteX2" fmla="*/ 2590104 w 2590104"/>
                <a:gd name="connsiteY2" fmla="*/ 73691 h 189122"/>
                <a:gd name="connsiteX3" fmla="*/ 1410469 w 2590104"/>
                <a:gd name="connsiteY3" fmla="*/ 189122 h 189122"/>
                <a:gd name="connsiteX4" fmla="*/ 0 w 2590104"/>
                <a:gd name="connsiteY4" fmla="*/ 96427 h 18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104" h="189122">
                  <a:moveTo>
                    <a:pt x="0" y="96427"/>
                  </a:moveTo>
                  <a:lnTo>
                    <a:pt x="1158668" y="0"/>
                  </a:lnTo>
                  <a:lnTo>
                    <a:pt x="2590104" y="73691"/>
                  </a:lnTo>
                  <a:lnTo>
                    <a:pt x="1410469" y="189122"/>
                  </a:lnTo>
                  <a:lnTo>
                    <a:pt x="0" y="9642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 flipV="1">
              <a:off x="4118642" y="2151529"/>
              <a:ext cx="1828800" cy="68388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V="1">
              <a:off x="4579684" y="2412787"/>
              <a:ext cx="1864524" cy="76840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487476" y="2159213"/>
              <a:ext cx="1759643" cy="99124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m 1"/>
          <p:cNvSpPr/>
          <p:nvPr/>
        </p:nvSpPr>
        <p:spPr>
          <a:xfrm rot="10800000" flipV="1">
            <a:off x="1012130" y="2918049"/>
            <a:ext cx="2075866" cy="6714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974" h="81489">
                <a:moveTo>
                  <a:pt x="468894" y="81489"/>
                </a:moveTo>
                <a:lnTo>
                  <a:pt x="0" y="30758"/>
                </a:lnTo>
                <a:lnTo>
                  <a:pt x="1113266" y="0"/>
                </a:lnTo>
                <a:lnTo>
                  <a:pt x="1652974" y="48286"/>
                </a:lnTo>
                <a:lnTo>
                  <a:pt x="468894" y="814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800000" flipV="1">
            <a:off x="1874074" y="2418061"/>
            <a:ext cx="1856791" cy="5857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423387 w 1478529"/>
              <a:gd name="connsiteY0" fmla="*/ 71085 h 71085"/>
              <a:gd name="connsiteX1" fmla="*/ 0 w 1478529"/>
              <a:gd name="connsiteY1" fmla="*/ 26134 h 71085"/>
              <a:gd name="connsiteX2" fmla="*/ 1067759 w 1478529"/>
              <a:gd name="connsiteY2" fmla="*/ 0 h 71085"/>
              <a:gd name="connsiteX3" fmla="*/ 1478529 w 1478529"/>
              <a:gd name="connsiteY3" fmla="*/ 42506 h 71085"/>
              <a:gd name="connsiteX4" fmla="*/ 423387 w 1478529"/>
              <a:gd name="connsiteY4" fmla="*/ 71085 h 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529" h="71085">
                <a:moveTo>
                  <a:pt x="423387" y="71085"/>
                </a:moveTo>
                <a:lnTo>
                  <a:pt x="0" y="26134"/>
                </a:lnTo>
                <a:lnTo>
                  <a:pt x="1067759" y="0"/>
                </a:lnTo>
                <a:lnTo>
                  <a:pt x="1478529" y="42506"/>
                </a:lnTo>
                <a:lnTo>
                  <a:pt x="423387" y="710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3039643" y="3263294"/>
            <a:ext cx="2180642" cy="7381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90513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60175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99233 w 1584713"/>
              <a:gd name="connsiteY0" fmla="*/ 83801 h 83801"/>
              <a:gd name="connsiteX1" fmla="*/ 0 w 1584713"/>
              <a:gd name="connsiteY1" fmla="*/ 28446 h 83801"/>
              <a:gd name="connsiteX2" fmla="*/ 1136021 w 1584713"/>
              <a:gd name="connsiteY2" fmla="*/ 0 h 83801"/>
              <a:gd name="connsiteX3" fmla="*/ 1584713 w 1584713"/>
              <a:gd name="connsiteY3" fmla="*/ 50598 h 83801"/>
              <a:gd name="connsiteX4" fmla="*/ 499233 w 1584713"/>
              <a:gd name="connsiteY4" fmla="*/ 83801 h 83801"/>
              <a:gd name="connsiteX0" fmla="*/ 499233 w 1584713"/>
              <a:gd name="connsiteY0" fmla="*/ 84957 h 84957"/>
              <a:gd name="connsiteX1" fmla="*/ 0 w 1584713"/>
              <a:gd name="connsiteY1" fmla="*/ 29602 h 84957"/>
              <a:gd name="connsiteX2" fmla="*/ 1113267 w 1584713"/>
              <a:gd name="connsiteY2" fmla="*/ 0 h 84957"/>
              <a:gd name="connsiteX3" fmla="*/ 1584713 w 1584713"/>
              <a:gd name="connsiteY3" fmla="*/ 51754 h 84957"/>
              <a:gd name="connsiteX4" fmla="*/ 499233 w 1584713"/>
              <a:gd name="connsiteY4" fmla="*/ 84957 h 84957"/>
              <a:gd name="connsiteX0" fmla="*/ 226188 w 1584713"/>
              <a:gd name="connsiteY0" fmla="*/ 90737 h 90737"/>
              <a:gd name="connsiteX1" fmla="*/ 0 w 1584713"/>
              <a:gd name="connsiteY1" fmla="*/ 29602 h 90737"/>
              <a:gd name="connsiteX2" fmla="*/ 1113267 w 1584713"/>
              <a:gd name="connsiteY2" fmla="*/ 0 h 90737"/>
              <a:gd name="connsiteX3" fmla="*/ 1584713 w 1584713"/>
              <a:gd name="connsiteY3" fmla="*/ 51754 h 90737"/>
              <a:gd name="connsiteX4" fmla="*/ 226188 w 1584713"/>
              <a:gd name="connsiteY4" fmla="*/ 90737 h 90737"/>
              <a:gd name="connsiteX0" fmla="*/ 461310 w 1819835"/>
              <a:gd name="connsiteY0" fmla="*/ 90737 h 90737"/>
              <a:gd name="connsiteX1" fmla="*/ 0 w 1819835"/>
              <a:gd name="connsiteY1" fmla="*/ 36538 h 90737"/>
              <a:gd name="connsiteX2" fmla="*/ 1348389 w 1819835"/>
              <a:gd name="connsiteY2" fmla="*/ 0 h 90737"/>
              <a:gd name="connsiteX3" fmla="*/ 1819835 w 1819835"/>
              <a:gd name="connsiteY3" fmla="*/ 51754 h 90737"/>
              <a:gd name="connsiteX4" fmla="*/ 461310 w 1819835"/>
              <a:gd name="connsiteY4" fmla="*/ 90737 h 90737"/>
              <a:gd name="connsiteX0" fmla="*/ 377880 w 1736405"/>
              <a:gd name="connsiteY0" fmla="*/ 90737 h 90737"/>
              <a:gd name="connsiteX1" fmla="*/ 0 w 1736405"/>
              <a:gd name="connsiteY1" fmla="*/ 33070 h 90737"/>
              <a:gd name="connsiteX2" fmla="*/ 1264959 w 1736405"/>
              <a:gd name="connsiteY2" fmla="*/ 0 h 90737"/>
              <a:gd name="connsiteX3" fmla="*/ 1736405 w 1736405"/>
              <a:gd name="connsiteY3" fmla="*/ 51754 h 90737"/>
              <a:gd name="connsiteX4" fmla="*/ 377880 w 1736405"/>
              <a:gd name="connsiteY4" fmla="*/ 90737 h 90737"/>
              <a:gd name="connsiteX0" fmla="*/ 438557 w 1736405"/>
              <a:gd name="connsiteY0" fmla="*/ 89581 h 89581"/>
              <a:gd name="connsiteX1" fmla="*/ 0 w 1736405"/>
              <a:gd name="connsiteY1" fmla="*/ 33070 h 89581"/>
              <a:gd name="connsiteX2" fmla="*/ 1264959 w 1736405"/>
              <a:gd name="connsiteY2" fmla="*/ 0 h 89581"/>
              <a:gd name="connsiteX3" fmla="*/ 1736405 w 1736405"/>
              <a:gd name="connsiteY3" fmla="*/ 51754 h 89581"/>
              <a:gd name="connsiteX4" fmla="*/ 438557 w 1736405"/>
              <a:gd name="connsiteY4" fmla="*/ 89581 h 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405" h="89581">
                <a:moveTo>
                  <a:pt x="438557" y="89581"/>
                </a:moveTo>
                <a:lnTo>
                  <a:pt x="0" y="33070"/>
                </a:lnTo>
                <a:lnTo>
                  <a:pt x="1264959" y="0"/>
                </a:lnTo>
                <a:lnTo>
                  <a:pt x="1736405" y="51754"/>
                </a:lnTo>
                <a:lnTo>
                  <a:pt x="438557" y="8958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3815549" y="2751433"/>
            <a:ext cx="2037766" cy="6333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636" h="76865">
                <a:moveTo>
                  <a:pt x="393049" y="76865"/>
                </a:moveTo>
                <a:lnTo>
                  <a:pt x="0" y="29602"/>
                </a:lnTo>
                <a:lnTo>
                  <a:pt x="1173943" y="0"/>
                </a:lnTo>
                <a:lnTo>
                  <a:pt x="1622636" y="43662"/>
                </a:lnTo>
                <a:lnTo>
                  <a:pt x="393049" y="7686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5223354" y="3652658"/>
            <a:ext cx="2218742" cy="8047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93049 h 93049"/>
              <a:gd name="connsiteX1" fmla="*/ 0 w 1607467"/>
              <a:gd name="connsiteY1" fmla="*/ 37694 h 93049"/>
              <a:gd name="connsiteX2" fmla="*/ 1136021 w 1607467"/>
              <a:gd name="connsiteY2" fmla="*/ 0 h 93049"/>
              <a:gd name="connsiteX3" fmla="*/ 1607467 w 1607467"/>
              <a:gd name="connsiteY3" fmla="*/ 56378 h 93049"/>
              <a:gd name="connsiteX4" fmla="*/ 423387 w 1607467"/>
              <a:gd name="connsiteY4" fmla="*/ 93049 h 93049"/>
              <a:gd name="connsiteX0" fmla="*/ 620586 w 1804666"/>
              <a:gd name="connsiteY0" fmla="*/ 93049 h 93049"/>
              <a:gd name="connsiteX1" fmla="*/ 0 w 1804666"/>
              <a:gd name="connsiteY1" fmla="*/ 36538 h 93049"/>
              <a:gd name="connsiteX2" fmla="*/ 1333220 w 1804666"/>
              <a:gd name="connsiteY2" fmla="*/ 0 h 93049"/>
              <a:gd name="connsiteX3" fmla="*/ 1804666 w 1804666"/>
              <a:gd name="connsiteY3" fmla="*/ 56378 h 93049"/>
              <a:gd name="connsiteX4" fmla="*/ 620586 w 1804666"/>
              <a:gd name="connsiteY4" fmla="*/ 93049 h 93049"/>
              <a:gd name="connsiteX0" fmla="*/ 362710 w 1804666"/>
              <a:gd name="connsiteY0" fmla="*/ 97673 h 97673"/>
              <a:gd name="connsiteX1" fmla="*/ 0 w 1804666"/>
              <a:gd name="connsiteY1" fmla="*/ 36538 h 97673"/>
              <a:gd name="connsiteX2" fmla="*/ 1333220 w 1804666"/>
              <a:gd name="connsiteY2" fmla="*/ 0 h 97673"/>
              <a:gd name="connsiteX3" fmla="*/ 1804666 w 1804666"/>
              <a:gd name="connsiteY3" fmla="*/ 56378 h 97673"/>
              <a:gd name="connsiteX4" fmla="*/ 362710 w 1804666"/>
              <a:gd name="connsiteY4" fmla="*/ 97673 h 97673"/>
              <a:gd name="connsiteX0" fmla="*/ 324787 w 1766743"/>
              <a:gd name="connsiteY0" fmla="*/ 97673 h 97673"/>
              <a:gd name="connsiteX1" fmla="*/ 0 w 1766743"/>
              <a:gd name="connsiteY1" fmla="*/ 35382 h 97673"/>
              <a:gd name="connsiteX2" fmla="*/ 1295297 w 1766743"/>
              <a:gd name="connsiteY2" fmla="*/ 0 h 97673"/>
              <a:gd name="connsiteX3" fmla="*/ 1766743 w 1766743"/>
              <a:gd name="connsiteY3" fmla="*/ 56378 h 97673"/>
              <a:gd name="connsiteX4" fmla="*/ 324787 w 1766743"/>
              <a:gd name="connsiteY4" fmla="*/ 97673 h 9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743" h="97673">
                <a:moveTo>
                  <a:pt x="324787" y="97673"/>
                </a:moveTo>
                <a:lnTo>
                  <a:pt x="0" y="35382"/>
                </a:lnTo>
                <a:lnTo>
                  <a:pt x="1295297" y="0"/>
                </a:lnTo>
                <a:lnTo>
                  <a:pt x="1766743" y="56378"/>
                </a:lnTo>
                <a:lnTo>
                  <a:pt x="324787" y="9767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arallelogramm 1"/>
          <p:cNvSpPr/>
          <p:nvPr/>
        </p:nvSpPr>
        <p:spPr>
          <a:xfrm rot="10800000" flipV="1">
            <a:off x="5947838" y="3068105"/>
            <a:ext cx="1847266" cy="6904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  <a:gd name="connsiteX0" fmla="*/ 393049 w 1622636"/>
              <a:gd name="connsiteY0" fmla="*/ 83801 h 83801"/>
              <a:gd name="connsiteX1" fmla="*/ 0 w 1622636"/>
              <a:gd name="connsiteY1" fmla="*/ 36538 h 83801"/>
              <a:gd name="connsiteX2" fmla="*/ 1234620 w 1622636"/>
              <a:gd name="connsiteY2" fmla="*/ 0 h 83801"/>
              <a:gd name="connsiteX3" fmla="*/ 1622636 w 1622636"/>
              <a:gd name="connsiteY3" fmla="*/ 50598 h 83801"/>
              <a:gd name="connsiteX4" fmla="*/ 393049 w 1622636"/>
              <a:gd name="connsiteY4" fmla="*/ 83801 h 83801"/>
              <a:gd name="connsiteX0" fmla="*/ 241357 w 1470944"/>
              <a:gd name="connsiteY0" fmla="*/ 83801 h 83801"/>
              <a:gd name="connsiteX1" fmla="*/ 0 w 1470944"/>
              <a:gd name="connsiteY1" fmla="*/ 30758 h 83801"/>
              <a:gd name="connsiteX2" fmla="*/ 1082928 w 1470944"/>
              <a:gd name="connsiteY2" fmla="*/ 0 h 83801"/>
              <a:gd name="connsiteX3" fmla="*/ 1470944 w 1470944"/>
              <a:gd name="connsiteY3" fmla="*/ 50598 h 83801"/>
              <a:gd name="connsiteX4" fmla="*/ 241357 w 1470944"/>
              <a:gd name="connsiteY4" fmla="*/ 83801 h 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44" h="83801">
                <a:moveTo>
                  <a:pt x="241357" y="83801"/>
                </a:moveTo>
                <a:lnTo>
                  <a:pt x="0" y="30758"/>
                </a:lnTo>
                <a:lnTo>
                  <a:pt x="1082928" y="0"/>
                </a:lnTo>
                <a:lnTo>
                  <a:pt x="1470944" y="50598"/>
                </a:lnTo>
                <a:lnTo>
                  <a:pt x="241357" y="838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90945" y="2098964"/>
            <a:ext cx="8125692" cy="3969327"/>
            <a:chOff x="290945" y="2098964"/>
            <a:chExt cx="8125692" cy="3969327"/>
          </a:xfrm>
        </p:grpSpPr>
        <p:pic>
          <p:nvPicPr>
            <p:cNvPr id="4098" name="Picture 2" descr="C:\Users\andbraun\ShareFile\My Files &amp; Folders\Konferenzen\Jaise Capacitive\bo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0945" y="2098964"/>
              <a:ext cx="8125692" cy="396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arallelogramm 1"/>
            <p:cNvSpPr/>
            <p:nvPr/>
          </p:nvSpPr>
          <p:spPr>
            <a:xfrm rot="10800000" flipV="1">
              <a:off x="1012130" y="2457010"/>
              <a:ext cx="6624813" cy="199308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5217" h="241891">
                  <a:moveTo>
                    <a:pt x="615742" y="241891"/>
                  </a:moveTo>
                  <a:lnTo>
                    <a:pt x="0" y="105363"/>
                  </a:lnTo>
                  <a:lnTo>
                    <a:pt x="4227661" y="0"/>
                  </a:lnTo>
                  <a:lnTo>
                    <a:pt x="5275217" y="104240"/>
                  </a:lnTo>
                  <a:lnTo>
                    <a:pt x="615742" y="2418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/>
            <p:cNvCxnSpPr/>
            <p:nvPr/>
          </p:nvCxnSpPr>
          <p:spPr>
            <a:xfrm>
              <a:off x="1598279" y="2820040"/>
              <a:ext cx="5793761" cy="1052713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2627784" y="2636913"/>
              <a:ext cx="1436831" cy="1101608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4644008" y="2956519"/>
              <a:ext cx="1152128" cy="110161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21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580370" y="1"/>
            <a:ext cx="3755115" cy="5733256"/>
            <a:chOff x="2580370" y="1"/>
            <a:chExt cx="3755115" cy="5733256"/>
          </a:xfrm>
        </p:grpSpPr>
        <p:pic>
          <p:nvPicPr>
            <p:cNvPr id="5122" name="Picture 2" descr="C:\Users\andbraun\ShareFile\My Files &amp; Folders\Konferenzen\Jaise Capacitive\chai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0370" y="1"/>
              <a:ext cx="3755115" cy="57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arallelogramm 1"/>
            <p:cNvSpPr/>
            <p:nvPr/>
          </p:nvSpPr>
          <p:spPr>
            <a:xfrm rot="10800000" flipV="1">
              <a:off x="3178899" y="302578"/>
              <a:ext cx="1520428" cy="8048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89" h="97678">
                  <a:moveTo>
                    <a:pt x="0" y="35318"/>
                  </a:moveTo>
                  <a:lnTo>
                    <a:pt x="70455" y="0"/>
                  </a:lnTo>
                  <a:lnTo>
                    <a:pt x="1210689" y="58639"/>
                  </a:lnTo>
                  <a:lnTo>
                    <a:pt x="1116662" y="97678"/>
                  </a:lnTo>
                  <a:lnTo>
                    <a:pt x="0" y="3531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Parallelogramm 1"/>
            <p:cNvSpPr/>
            <p:nvPr/>
          </p:nvSpPr>
          <p:spPr>
            <a:xfrm rot="10532987" flipV="1">
              <a:off x="3401145" y="980728"/>
              <a:ext cx="1435764" cy="75403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0915"/>
                <a:gd name="connsiteY0" fmla="*/ 35318 h 97678"/>
                <a:gd name="connsiteX1" fmla="*/ 70455 w 1230915"/>
                <a:gd name="connsiteY1" fmla="*/ 0 h 97678"/>
                <a:gd name="connsiteX2" fmla="*/ 1230915 w 1230915"/>
                <a:gd name="connsiteY2" fmla="*/ 59667 h 97678"/>
                <a:gd name="connsiteX3" fmla="*/ 1116662 w 1230915"/>
                <a:gd name="connsiteY3" fmla="*/ 97678 h 97678"/>
                <a:gd name="connsiteX4" fmla="*/ 0 w 1230915"/>
                <a:gd name="connsiteY4" fmla="*/ 35318 h 97678"/>
                <a:gd name="connsiteX0" fmla="*/ 0 w 1230915"/>
                <a:gd name="connsiteY0" fmla="*/ 35318 h 96651"/>
                <a:gd name="connsiteX1" fmla="*/ 70455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30915"/>
                <a:gd name="connsiteY0" fmla="*/ 35318 h 96651"/>
                <a:gd name="connsiteX1" fmla="*/ 97423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03948"/>
                <a:gd name="connsiteY0" fmla="*/ 37373 h 96651"/>
                <a:gd name="connsiteX1" fmla="*/ 70456 w 1203948"/>
                <a:gd name="connsiteY1" fmla="*/ 0 h 96651"/>
                <a:gd name="connsiteX2" fmla="*/ 1203948 w 1203948"/>
                <a:gd name="connsiteY2" fmla="*/ 59667 h 96651"/>
                <a:gd name="connsiteX3" fmla="*/ 1143630 w 1203948"/>
                <a:gd name="connsiteY3" fmla="*/ 96651 h 96651"/>
                <a:gd name="connsiteX4" fmla="*/ 0 w 1203948"/>
                <a:gd name="connsiteY4" fmla="*/ 37373 h 96651"/>
                <a:gd name="connsiteX0" fmla="*/ 0 w 1190465"/>
                <a:gd name="connsiteY0" fmla="*/ 34290 h 96651"/>
                <a:gd name="connsiteX1" fmla="*/ 56973 w 1190465"/>
                <a:gd name="connsiteY1" fmla="*/ 0 h 96651"/>
                <a:gd name="connsiteX2" fmla="*/ 1190465 w 1190465"/>
                <a:gd name="connsiteY2" fmla="*/ 59667 h 96651"/>
                <a:gd name="connsiteX3" fmla="*/ 1130147 w 1190465"/>
                <a:gd name="connsiteY3" fmla="*/ 96651 h 96651"/>
                <a:gd name="connsiteX4" fmla="*/ 0 w 1190465"/>
                <a:gd name="connsiteY4" fmla="*/ 34290 h 96651"/>
                <a:gd name="connsiteX0" fmla="*/ 0 w 1143272"/>
                <a:gd name="connsiteY0" fmla="*/ 34290 h 96651"/>
                <a:gd name="connsiteX1" fmla="*/ 56973 w 1143272"/>
                <a:gd name="connsiteY1" fmla="*/ 0 h 96651"/>
                <a:gd name="connsiteX2" fmla="*/ 1143272 w 1143272"/>
                <a:gd name="connsiteY2" fmla="*/ 56584 h 96651"/>
                <a:gd name="connsiteX3" fmla="*/ 1130147 w 1143272"/>
                <a:gd name="connsiteY3" fmla="*/ 96651 h 96651"/>
                <a:gd name="connsiteX4" fmla="*/ 0 w 1143272"/>
                <a:gd name="connsiteY4" fmla="*/ 34290 h 96651"/>
                <a:gd name="connsiteX0" fmla="*/ 0 w 1143272"/>
                <a:gd name="connsiteY0" fmla="*/ 34290 h 91513"/>
                <a:gd name="connsiteX1" fmla="*/ 56973 w 1143272"/>
                <a:gd name="connsiteY1" fmla="*/ 0 h 91513"/>
                <a:gd name="connsiteX2" fmla="*/ 1143272 w 1143272"/>
                <a:gd name="connsiteY2" fmla="*/ 56584 h 91513"/>
                <a:gd name="connsiteX3" fmla="*/ 1096437 w 1143272"/>
                <a:gd name="connsiteY3" fmla="*/ 91513 h 91513"/>
                <a:gd name="connsiteX4" fmla="*/ 0 w 1143272"/>
                <a:gd name="connsiteY4" fmla="*/ 34290 h 9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272" h="91513">
                  <a:moveTo>
                    <a:pt x="0" y="34290"/>
                  </a:moveTo>
                  <a:lnTo>
                    <a:pt x="56973" y="0"/>
                  </a:lnTo>
                  <a:lnTo>
                    <a:pt x="1143272" y="56584"/>
                  </a:lnTo>
                  <a:lnTo>
                    <a:pt x="1096437" y="91513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10583673" flipV="1">
              <a:off x="3537669" y="1610759"/>
              <a:ext cx="1388403" cy="77573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170238"/>
                <a:gd name="connsiteY0" fmla="*/ 35318 h 97678"/>
                <a:gd name="connsiteX1" fmla="*/ 70455 w 1170238"/>
                <a:gd name="connsiteY1" fmla="*/ 0 h 97678"/>
                <a:gd name="connsiteX2" fmla="*/ 1170238 w 1170238"/>
                <a:gd name="connsiteY2" fmla="*/ 60694 h 97678"/>
                <a:gd name="connsiteX3" fmla="*/ 1116662 w 1170238"/>
                <a:gd name="connsiteY3" fmla="*/ 97678 h 97678"/>
                <a:gd name="connsiteX4" fmla="*/ 0 w 1170238"/>
                <a:gd name="connsiteY4" fmla="*/ 35318 h 97678"/>
                <a:gd name="connsiteX0" fmla="*/ 0 w 1170238"/>
                <a:gd name="connsiteY0" fmla="*/ 35318 h 99733"/>
                <a:gd name="connsiteX1" fmla="*/ 70455 w 1170238"/>
                <a:gd name="connsiteY1" fmla="*/ 0 h 99733"/>
                <a:gd name="connsiteX2" fmla="*/ 1170238 w 1170238"/>
                <a:gd name="connsiteY2" fmla="*/ 60694 h 99733"/>
                <a:gd name="connsiteX3" fmla="*/ 1069469 w 1170238"/>
                <a:gd name="connsiteY3" fmla="*/ 99733 h 99733"/>
                <a:gd name="connsiteX4" fmla="*/ 0 w 1170238"/>
                <a:gd name="connsiteY4" fmla="*/ 35318 h 99733"/>
                <a:gd name="connsiteX0" fmla="*/ 0 w 1109561"/>
                <a:gd name="connsiteY0" fmla="*/ 40456 h 99733"/>
                <a:gd name="connsiteX1" fmla="*/ 9778 w 1109561"/>
                <a:gd name="connsiteY1" fmla="*/ 0 h 99733"/>
                <a:gd name="connsiteX2" fmla="*/ 1109561 w 1109561"/>
                <a:gd name="connsiteY2" fmla="*/ 60694 h 99733"/>
                <a:gd name="connsiteX3" fmla="*/ 1008792 w 1109561"/>
                <a:gd name="connsiteY3" fmla="*/ 99733 h 99733"/>
                <a:gd name="connsiteX4" fmla="*/ 0 w 1109561"/>
                <a:gd name="connsiteY4" fmla="*/ 40456 h 99733"/>
                <a:gd name="connsiteX0" fmla="*/ 0 w 1109561"/>
                <a:gd name="connsiteY0" fmla="*/ 39428 h 98705"/>
                <a:gd name="connsiteX1" fmla="*/ 36745 w 1109561"/>
                <a:gd name="connsiteY1" fmla="*/ 0 h 98705"/>
                <a:gd name="connsiteX2" fmla="*/ 1109561 w 1109561"/>
                <a:gd name="connsiteY2" fmla="*/ 59666 h 98705"/>
                <a:gd name="connsiteX3" fmla="*/ 1008792 w 1109561"/>
                <a:gd name="connsiteY3" fmla="*/ 98705 h 98705"/>
                <a:gd name="connsiteX4" fmla="*/ 0 w 1109561"/>
                <a:gd name="connsiteY4" fmla="*/ 39428 h 98705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0 w 1109561"/>
                <a:gd name="connsiteY4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03441 w 1109561"/>
                <a:gd name="connsiteY4" fmla="*/ 91064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37150 w 1109561"/>
                <a:gd name="connsiteY4" fmla="*/ 94147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78729 w 1109561"/>
                <a:gd name="connsiteY3" fmla="*/ 80788 h 100760"/>
                <a:gd name="connsiteX4" fmla="*/ 1055986 w 1109561"/>
                <a:gd name="connsiteY4" fmla="*/ 100760 h 100760"/>
                <a:gd name="connsiteX5" fmla="*/ 937150 w 1109561"/>
                <a:gd name="connsiteY5" fmla="*/ 94147 h 100760"/>
                <a:gd name="connsiteX6" fmla="*/ 0 w 1109561"/>
                <a:gd name="connsiteY6" fmla="*/ 39428 h 100760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35761 w 1109561"/>
                <a:gd name="connsiteY4" fmla="*/ 89457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07756 w 1109561"/>
                <a:gd name="connsiteY4" fmla="*/ 87018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5560"/>
                <a:gd name="connsiteY0" fmla="*/ 34550 h 94147"/>
                <a:gd name="connsiteX1" fmla="*/ 32744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  <a:gd name="connsiteX0" fmla="*/ 0 w 1105560"/>
                <a:gd name="connsiteY0" fmla="*/ 34550 h 94147"/>
                <a:gd name="connsiteX1" fmla="*/ 60748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60" h="94147">
                  <a:moveTo>
                    <a:pt x="0" y="34550"/>
                  </a:moveTo>
                  <a:lnTo>
                    <a:pt x="60748" y="0"/>
                  </a:lnTo>
                  <a:lnTo>
                    <a:pt x="1105560" y="59666"/>
                  </a:lnTo>
                  <a:cubicBezTo>
                    <a:pt x="1097530" y="67734"/>
                    <a:pt x="1082758" y="72720"/>
                    <a:pt x="1074728" y="80788"/>
                  </a:cubicBezTo>
                  <a:lnTo>
                    <a:pt x="1003755" y="87018"/>
                  </a:lnTo>
                  <a:lnTo>
                    <a:pt x="933149" y="94147"/>
                  </a:lnTo>
                  <a:lnTo>
                    <a:pt x="0" y="345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10800000" flipV="1">
              <a:off x="4460874" y="2708920"/>
              <a:ext cx="1606703" cy="86512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702" h="104996">
                  <a:moveTo>
                    <a:pt x="0" y="16417"/>
                  </a:moveTo>
                  <a:lnTo>
                    <a:pt x="238483" y="0"/>
                  </a:lnTo>
                  <a:lnTo>
                    <a:pt x="1286702" y="83640"/>
                  </a:lnTo>
                  <a:lnTo>
                    <a:pt x="1024647" y="104996"/>
                  </a:lnTo>
                  <a:lnTo>
                    <a:pt x="0" y="1641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10800000" flipV="1">
              <a:off x="4491677" y="2343575"/>
              <a:ext cx="942650" cy="5084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615" h="61703">
                  <a:moveTo>
                    <a:pt x="0" y="32271"/>
                  </a:moveTo>
                  <a:lnTo>
                    <a:pt x="386508" y="0"/>
                  </a:lnTo>
                  <a:lnTo>
                    <a:pt x="750615" y="30591"/>
                  </a:lnTo>
                  <a:lnTo>
                    <a:pt x="388543" y="61703"/>
                  </a:lnTo>
                  <a:lnTo>
                    <a:pt x="0" y="322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10800000" flipV="1">
              <a:off x="4210498" y="2663379"/>
              <a:ext cx="603656" cy="4315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26610"/>
                <a:gd name="connsiteY0" fmla="*/ 29222 h 61703"/>
                <a:gd name="connsiteX1" fmla="*/ 362503 w 726610"/>
                <a:gd name="connsiteY1" fmla="*/ 0 h 61703"/>
                <a:gd name="connsiteX2" fmla="*/ 726610 w 726610"/>
                <a:gd name="connsiteY2" fmla="*/ 30591 h 61703"/>
                <a:gd name="connsiteX3" fmla="*/ 364538 w 726610"/>
                <a:gd name="connsiteY3" fmla="*/ 61703 h 61703"/>
                <a:gd name="connsiteX4" fmla="*/ 0 w 726610"/>
                <a:gd name="connsiteY4" fmla="*/ 29222 h 61703"/>
                <a:gd name="connsiteX0" fmla="*/ 0 w 710608"/>
                <a:gd name="connsiteY0" fmla="*/ 29832 h 61703"/>
                <a:gd name="connsiteX1" fmla="*/ 346501 w 710608"/>
                <a:gd name="connsiteY1" fmla="*/ 0 h 61703"/>
                <a:gd name="connsiteX2" fmla="*/ 710608 w 710608"/>
                <a:gd name="connsiteY2" fmla="*/ 30591 h 61703"/>
                <a:gd name="connsiteX3" fmla="*/ 348536 w 710608"/>
                <a:gd name="connsiteY3" fmla="*/ 61703 h 61703"/>
                <a:gd name="connsiteX4" fmla="*/ 0 w 710608"/>
                <a:gd name="connsiteY4" fmla="*/ 29832 h 61703"/>
                <a:gd name="connsiteX0" fmla="*/ 0 w 710608"/>
                <a:gd name="connsiteY0" fmla="*/ 29832 h 59264"/>
                <a:gd name="connsiteX1" fmla="*/ 346501 w 710608"/>
                <a:gd name="connsiteY1" fmla="*/ 0 h 59264"/>
                <a:gd name="connsiteX2" fmla="*/ 710608 w 710608"/>
                <a:gd name="connsiteY2" fmla="*/ 30591 h 59264"/>
                <a:gd name="connsiteX3" fmla="*/ 368539 w 710608"/>
                <a:gd name="connsiteY3" fmla="*/ 59264 h 59264"/>
                <a:gd name="connsiteX4" fmla="*/ 0 w 710608"/>
                <a:gd name="connsiteY4" fmla="*/ 29832 h 59264"/>
                <a:gd name="connsiteX0" fmla="*/ 0 w 702606"/>
                <a:gd name="connsiteY0" fmla="*/ 29832 h 59264"/>
                <a:gd name="connsiteX1" fmla="*/ 346501 w 702606"/>
                <a:gd name="connsiteY1" fmla="*/ 0 h 59264"/>
                <a:gd name="connsiteX2" fmla="*/ 702606 w 702606"/>
                <a:gd name="connsiteY2" fmla="*/ 23884 h 59264"/>
                <a:gd name="connsiteX3" fmla="*/ 368539 w 702606"/>
                <a:gd name="connsiteY3" fmla="*/ 59264 h 59264"/>
                <a:gd name="connsiteX4" fmla="*/ 0 w 702606"/>
                <a:gd name="connsiteY4" fmla="*/ 29832 h 59264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0 w 702606"/>
                <a:gd name="connsiteY4" fmla="*/ 29832 h 56825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312841 w 702606"/>
                <a:gd name="connsiteY4" fmla="*/ 52370 h 56825"/>
                <a:gd name="connsiteX5" fmla="*/ 0 w 702606"/>
                <a:gd name="connsiteY5" fmla="*/ 29832 h 56825"/>
                <a:gd name="connsiteX0" fmla="*/ 0 w 702606"/>
                <a:gd name="connsiteY0" fmla="*/ 29832 h 52370"/>
                <a:gd name="connsiteX1" fmla="*/ 346501 w 702606"/>
                <a:gd name="connsiteY1" fmla="*/ 0 h 52370"/>
                <a:gd name="connsiteX2" fmla="*/ 702606 w 702606"/>
                <a:gd name="connsiteY2" fmla="*/ 23884 h 52370"/>
                <a:gd name="connsiteX3" fmla="*/ 352537 w 702606"/>
                <a:gd name="connsiteY3" fmla="*/ 19020 h 52370"/>
                <a:gd name="connsiteX4" fmla="*/ 312841 w 702606"/>
                <a:gd name="connsiteY4" fmla="*/ 52370 h 52370"/>
                <a:gd name="connsiteX5" fmla="*/ 0 w 702606"/>
                <a:gd name="connsiteY5" fmla="*/ 29832 h 52370"/>
                <a:gd name="connsiteX0" fmla="*/ 0 w 470567"/>
                <a:gd name="connsiteY0" fmla="*/ 29832 h 52370"/>
                <a:gd name="connsiteX1" fmla="*/ 346501 w 470567"/>
                <a:gd name="connsiteY1" fmla="*/ 0 h 52370"/>
                <a:gd name="connsiteX2" fmla="*/ 470567 w 470567"/>
                <a:gd name="connsiteY2" fmla="*/ 7421 h 52370"/>
                <a:gd name="connsiteX3" fmla="*/ 352537 w 470567"/>
                <a:gd name="connsiteY3" fmla="*/ 19020 h 52370"/>
                <a:gd name="connsiteX4" fmla="*/ 312841 w 470567"/>
                <a:gd name="connsiteY4" fmla="*/ 52370 h 52370"/>
                <a:gd name="connsiteX5" fmla="*/ 0 w 470567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352537 w 475623"/>
                <a:gd name="connsiteY3" fmla="*/ 19020 h 52370"/>
                <a:gd name="connsiteX4" fmla="*/ 312841 w 475623"/>
                <a:gd name="connsiteY4" fmla="*/ 52370 h 52370"/>
                <a:gd name="connsiteX5" fmla="*/ 0 w 475623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422888 w 475623"/>
                <a:gd name="connsiteY3" fmla="*/ 17779 h 52370"/>
                <a:gd name="connsiteX4" fmla="*/ 352537 w 475623"/>
                <a:gd name="connsiteY4" fmla="*/ 19020 h 52370"/>
                <a:gd name="connsiteX5" fmla="*/ 312841 w 475623"/>
                <a:gd name="connsiteY5" fmla="*/ 52370 h 52370"/>
                <a:gd name="connsiteX6" fmla="*/ 0 w 475623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52537 w 480679"/>
                <a:gd name="connsiteY4" fmla="*/ 1902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72762 w 480679"/>
                <a:gd name="connsiteY4" fmla="*/ 3058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679" h="52370">
                  <a:moveTo>
                    <a:pt x="0" y="29832"/>
                  </a:moveTo>
                  <a:lnTo>
                    <a:pt x="346501" y="0"/>
                  </a:lnTo>
                  <a:lnTo>
                    <a:pt x="480679" y="9348"/>
                  </a:lnTo>
                  <a:cubicBezTo>
                    <a:pt x="455516" y="11388"/>
                    <a:pt x="448051" y="15739"/>
                    <a:pt x="422888" y="17779"/>
                  </a:cubicBezTo>
                  <a:lnTo>
                    <a:pt x="372762" y="30580"/>
                  </a:lnTo>
                  <a:lnTo>
                    <a:pt x="312841" y="52370"/>
                  </a:lnTo>
                  <a:lnTo>
                    <a:pt x="0" y="2983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10800000" flipV="1">
              <a:off x="5166039" y="1446374"/>
              <a:ext cx="691189" cy="34381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837989"/>
                <a:gd name="connsiteY0" fmla="*/ 33936 h 61703"/>
                <a:gd name="connsiteX1" fmla="*/ 473882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61703"/>
                <a:gd name="connsiteX1" fmla="*/ 462960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41172"/>
                <a:gd name="connsiteX1" fmla="*/ 462960 w 837989"/>
                <a:gd name="connsiteY1" fmla="*/ 0 h 41172"/>
                <a:gd name="connsiteX2" fmla="*/ 837989 w 837989"/>
                <a:gd name="connsiteY2" fmla="*/ 30591 h 41172"/>
                <a:gd name="connsiteX3" fmla="*/ 97295 w 837989"/>
                <a:gd name="connsiteY3" fmla="*/ 41172 h 41172"/>
                <a:gd name="connsiteX4" fmla="*/ 0 w 837989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0 w 561303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51363 w 561303"/>
                <a:gd name="connsiteY4" fmla="*/ 36980 h 41172"/>
                <a:gd name="connsiteX5" fmla="*/ 0 w 561303"/>
                <a:gd name="connsiteY5" fmla="*/ 33936 h 41172"/>
                <a:gd name="connsiteX0" fmla="*/ 0 w 550381"/>
                <a:gd name="connsiteY0" fmla="*/ 33936 h 41172"/>
                <a:gd name="connsiteX1" fmla="*/ 462960 w 550381"/>
                <a:gd name="connsiteY1" fmla="*/ 0 h 41172"/>
                <a:gd name="connsiteX2" fmla="*/ 550381 w 550381"/>
                <a:gd name="connsiteY2" fmla="*/ 7286 h 41172"/>
                <a:gd name="connsiteX3" fmla="*/ 97295 w 550381"/>
                <a:gd name="connsiteY3" fmla="*/ 41172 h 41172"/>
                <a:gd name="connsiteX4" fmla="*/ 51363 w 550381"/>
                <a:gd name="connsiteY4" fmla="*/ 36980 h 41172"/>
                <a:gd name="connsiteX5" fmla="*/ 0 w 550381"/>
                <a:gd name="connsiteY5" fmla="*/ 33936 h 41172"/>
                <a:gd name="connsiteX0" fmla="*/ 0 w 550381"/>
                <a:gd name="connsiteY0" fmla="*/ 34491 h 41727"/>
                <a:gd name="connsiteX1" fmla="*/ 452038 w 550381"/>
                <a:gd name="connsiteY1" fmla="*/ 0 h 41727"/>
                <a:gd name="connsiteX2" fmla="*/ 550381 w 550381"/>
                <a:gd name="connsiteY2" fmla="*/ 7841 h 41727"/>
                <a:gd name="connsiteX3" fmla="*/ 97295 w 550381"/>
                <a:gd name="connsiteY3" fmla="*/ 41727 h 41727"/>
                <a:gd name="connsiteX4" fmla="*/ 51363 w 550381"/>
                <a:gd name="connsiteY4" fmla="*/ 37535 h 41727"/>
                <a:gd name="connsiteX5" fmla="*/ 0 w 550381"/>
                <a:gd name="connsiteY5" fmla="*/ 34491 h 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381" h="41727">
                  <a:moveTo>
                    <a:pt x="0" y="34491"/>
                  </a:moveTo>
                  <a:lnTo>
                    <a:pt x="452038" y="0"/>
                  </a:lnTo>
                  <a:lnTo>
                    <a:pt x="550381" y="7841"/>
                  </a:lnTo>
                  <a:lnTo>
                    <a:pt x="97295" y="41727"/>
                  </a:lnTo>
                  <a:lnTo>
                    <a:pt x="51363" y="37535"/>
                  </a:lnTo>
                  <a:lnTo>
                    <a:pt x="0" y="344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10800000" flipV="1">
              <a:off x="3249617" y="2221658"/>
              <a:ext cx="755198" cy="43525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2271 h 72801"/>
                <a:gd name="connsiteX1" fmla="*/ 386508 w 750615"/>
                <a:gd name="connsiteY1" fmla="*/ 0 h 72801"/>
                <a:gd name="connsiteX2" fmla="*/ 750615 w 750615"/>
                <a:gd name="connsiteY2" fmla="*/ 30591 h 72801"/>
                <a:gd name="connsiteX3" fmla="*/ 297528 w 750615"/>
                <a:gd name="connsiteY3" fmla="*/ 72801 h 72801"/>
                <a:gd name="connsiteX4" fmla="*/ 0 w 750615"/>
                <a:gd name="connsiteY4" fmla="*/ 32271 h 72801"/>
                <a:gd name="connsiteX0" fmla="*/ 0 w 601350"/>
                <a:gd name="connsiteY0" fmla="*/ 63344 h 72801"/>
                <a:gd name="connsiteX1" fmla="*/ 237243 w 601350"/>
                <a:gd name="connsiteY1" fmla="*/ 0 h 72801"/>
                <a:gd name="connsiteX2" fmla="*/ 601350 w 601350"/>
                <a:gd name="connsiteY2" fmla="*/ 30591 h 72801"/>
                <a:gd name="connsiteX3" fmla="*/ 148263 w 601350"/>
                <a:gd name="connsiteY3" fmla="*/ 72801 h 72801"/>
                <a:gd name="connsiteX4" fmla="*/ 0 w 601350"/>
                <a:gd name="connsiteY4" fmla="*/ 63344 h 72801"/>
                <a:gd name="connsiteX0" fmla="*/ 0 w 601350"/>
                <a:gd name="connsiteY0" fmla="*/ 43368 h 52825"/>
                <a:gd name="connsiteX1" fmla="*/ 466601 w 601350"/>
                <a:gd name="connsiteY1" fmla="*/ 0 h 52825"/>
                <a:gd name="connsiteX2" fmla="*/ 601350 w 601350"/>
                <a:gd name="connsiteY2" fmla="*/ 10615 h 52825"/>
                <a:gd name="connsiteX3" fmla="*/ 148263 w 601350"/>
                <a:gd name="connsiteY3" fmla="*/ 52825 h 52825"/>
                <a:gd name="connsiteX4" fmla="*/ 0 w 601350"/>
                <a:gd name="connsiteY4" fmla="*/ 43368 h 5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350" h="52825">
                  <a:moveTo>
                    <a:pt x="0" y="43368"/>
                  </a:moveTo>
                  <a:lnTo>
                    <a:pt x="466601" y="0"/>
                  </a:lnTo>
                  <a:lnTo>
                    <a:pt x="601350" y="10615"/>
                  </a:lnTo>
                  <a:lnTo>
                    <a:pt x="148263" y="52825"/>
                  </a:lnTo>
                  <a:lnTo>
                    <a:pt x="0" y="433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arallelogramm 1"/>
            <p:cNvSpPr/>
            <p:nvPr/>
          </p:nvSpPr>
          <p:spPr>
            <a:xfrm rot="10800000" flipV="1">
              <a:off x="3860785" y="2897246"/>
              <a:ext cx="233207" cy="19927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10689"/>
                <a:gd name="connsiteY0" fmla="*/ 0 h 62360"/>
                <a:gd name="connsiteX1" fmla="*/ 1139881 w 1210689"/>
                <a:gd name="connsiteY1" fmla="*/ 19014 h 62360"/>
                <a:gd name="connsiteX2" fmla="*/ 1210689 w 1210689"/>
                <a:gd name="connsiteY2" fmla="*/ 23321 h 62360"/>
                <a:gd name="connsiteX3" fmla="*/ 1116662 w 1210689"/>
                <a:gd name="connsiteY3" fmla="*/ 62360 h 62360"/>
                <a:gd name="connsiteX4" fmla="*/ 0 w 1210689"/>
                <a:gd name="connsiteY4" fmla="*/ 0 h 62360"/>
                <a:gd name="connsiteX0" fmla="*/ 0 w 299229"/>
                <a:gd name="connsiteY0" fmla="*/ 17313 h 43346"/>
                <a:gd name="connsiteX1" fmla="*/ 228421 w 299229"/>
                <a:gd name="connsiteY1" fmla="*/ 0 h 43346"/>
                <a:gd name="connsiteX2" fmla="*/ 299229 w 299229"/>
                <a:gd name="connsiteY2" fmla="*/ 4307 h 43346"/>
                <a:gd name="connsiteX3" fmla="*/ 205202 w 299229"/>
                <a:gd name="connsiteY3" fmla="*/ 43346 h 43346"/>
                <a:gd name="connsiteX4" fmla="*/ 0 w 299229"/>
                <a:gd name="connsiteY4" fmla="*/ 17313 h 43346"/>
                <a:gd name="connsiteX0" fmla="*/ 0 w 299229"/>
                <a:gd name="connsiteY0" fmla="*/ 17313 h 20991"/>
                <a:gd name="connsiteX1" fmla="*/ 228421 w 299229"/>
                <a:gd name="connsiteY1" fmla="*/ 0 h 20991"/>
                <a:gd name="connsiteX2" fmla="*/ 299229 w 299229"/>
                <a:gd name="connsiteY2" fmla="*/ 4307 h 20991"/>
                <a:gd name="connsiteX3" fmla="*/ 142342 w 299229"/>
                <a:gd name="connsiteY3" fmla="*/ 20991 h 20991"/>
                <a:gd name="connsiteX4" fmla="*/ 0 w 299229"/>
                <a:gd name="connsiteY4" fmla="*/ 17313 h 20991"/>
                <a:gd name="connsiteX0" fmla="*/ 40997 w 156887"/>
                <a:gd name="connsiteY0" fmla="*/ 13321 h 20991"/>
                <a:gd name="connsiteX1" fmla="*/ 86079 w 156887"/>
                <a:gd name="connsiteY1" fmla="*/ 0 h 20991"/>
                <a:gd name="connsiteX2" fmla="*/ 156887 w 156887"/>
                <a:gd name="connsiteY2" fmla="*/ 4307 h 20991"/>
                <a:gd name="connsiteX3" fmla="*/ 0 w 156887"/>
                <a:gd name="connsiteY3" fmla="*/ 20991 h 20991"/>
                <a:gd name="connsiteX4" fmla="*/ 40997 w 156887"/>
                <a:gd name="connsiteY4" fmla="*/ 13321 h 20991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3908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3617 w 156887"/>
                <a:gd name="connsiteY0" fmla="*/ 10926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3617 w 156887"/>
                <a:gd name="connsiteY4" fmla="*/ 10926 h 20592"/>
                <a:gd name="connsiteX0" fmla="*/ 54094 w 167364"/>
                <a:gd name="connsiteY0" fmla="*/ 10926 h 23786"/>
                <a:gd name="connsiteX1" fmla="*/ 104413 w 167364"/>
                <a:gd name="connsiteY1" fmla="*/ 0 h 23786"/>
                <a:gd name="connsiteX2" fmla="*/ 167364 w 167364"/>
                <a:gd name="connsiteY2" fmla="*/ 5505 h 23786"/>
                <a:gd name="connsiteX3" fmla="*/ 0 w 167364"/>
                <a:gd name="connsiteY3" fmla="*/ 23786 h 23786"/>
                <a:gd name="connsiteX4" fmla="*/ 54094 w 167364"/>
                <a:gd name="connsiteY4" fmla="*/ 10926 h 23786"/>
                <a:gd name="connsiteX0" fmla="*/ 54094 w 185698"/>
                <a:gd name="connsiteY0" fmla="*/ 10926 h 23786"/>
                <a:gd name="connsiteX1" fmla="*/ 104413 w 185698"/>
                <a:gd name="connsiteY1" fmla="*/ 0 h 23786"/>
                <a:gd name="connsiteX2" fmla="*/ 185698 w 185698"/>
                <a:gd name="connsiteY2" fmla="*/ 4707 h 23786"/>
                <a:gd name="connsiteX3" fmla="*/ 0 w 185698"/>
                <a:gd name="connsiteY3" fmla="*/ 23786 h 23786"/>
                <a:gd name="connsiteX4" fmla="*/ 54094 w 185698"/>
                <a:gd name="connsiteY4" fmla="*/ 10926 h 23786"/>
                <a:gd name="connsiteX0" fmla="*/ 54094 w 185698"/>
                <a:gd name="connsiteY0" fmla="*/ 11325 h 24185"/>
                <a:gd name="connsiteX1" fmla="*/ 117509 w 185698"/>
                <a:gd name="connsiteY1" fmla="*/ 0 h 24185"/>
                <a:gd name="connsiteX2" fmla="*/ 185698 w 185698"/>
                <a:gd name="connsiteY2" fmla="*/ 5106 h 24185"/>
                <a:gd name="connsiteX3" fmla="*/ 0 w 185698"/>
                <a:gd name="connsiteY3" fmla="*/ 24185 h 24185"/>
                <a:gd name="connsiteX4" fmla="*/ 54094 w 185698"/>
                <a:gd name="connsiteY4" fmla="*/ 11325 h 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98" h="24185">
                  <a:moveTo>
                    <a:pt x="54094" y="11325"/>
                  </a:moveTo>
                  <a:lnTo>
                    <a:pt x="117509" y="0"/>
                  </a:lnTo>
                  <a:lnTo>
                    <a:pt x="185698" y="5106"/>
                  </a:lnTo>
                  <a:lnTo>
                    <a:pt x="0" y="24185"/>
                  </a:lnTo>
                  <a:lnTo>
                    <a:pt x="54094" y="11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25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347072" y="1174750"/>
            <a:ext cx="7207860" cy="4294272"/>
            <a:chOff x="347072" y="1174750"/>
            <a:chExt cx="7207860" cy="4294272"/>
          </a:xfrm>
        </p:grpSpPr>
        <p:pic>
          <p:nvPicPr>
            <p:cNvPr id="6146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072" y="1268760"/>
              <a:ext cx="6615703" cy="420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105400" y="1174750"/>
              <a:ext cx="2449532" cy="413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Parallelogramm 1"/>
            <p:cNvSpPr/>
            <p:nvPr/>
          </p:nvSpPr>
          <p:spPr>
            <a:xfrm rot="10800000" flipV="1">
              <a:off x="741936" y="1450690"/>
              <a:ext cx="6458679" cy="210609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0 w 3745053"/>
                <a:gd name="connsiteY0" fmla="*/ 207772 h 207772"/>
                <a:gd name="connsiteX1" fmla="*/ 2092079 w 3745053"/>
                <a:gd name="connsiteY1" fmla="*/ 30758 h 207772"/>
                <a:gd name="connsiteX2" fmla="*/ 3205345 w 3745053"/>
                <a:gd name="connsiteY2" fmla="*/ 0 h 207772"/>
                <a:gd name="connsiteX3" fmla="*/ 3745053 w 3745053"/>
                <a:gd name="connsiteY3" fmla="*/ 48286 h 207772"/>
                <a:gd name="connsiteX4" fmla="*/ 0 w 3745053"/>
                <a:gd name="connsiteY4" fmla="*/ 207772 h 207772"/>
                <a:gd name="connsiteX0" fmla="*/ 1272337 w 5017390"/>
                <a:gd name="connsiteY0" fmla="*/ 207772 h 207772"/>
                <a:gd name="connsiteX1" fmla="*/ 0 w 5017390"/>
                <a:gd name="connsiteY1" fmla="*/ 72852 h 207772"/>
                <a:gd name="connsiteX2" fmla="*/ 4477682 w 5017390"/>
                <a:gd name="connsiteY2" fmla="*/ 0 h 207772"/>
                <a:gd name="connsiteX3" fmla="*/ 5017390 w 5017390"/>
                <a:gd name="connsiteY3" fmla="*/ 48286 h 207772"/>
                <a:gd name="connsiteX4" fmla="*/ 1272337 w 5017390"/>
                <a:gd name="connsiteY4" fmla="*/ 207772 h 207772"/>
                <a:gd name="connsiteX0" fmla="*/ 1272337 w 5017390"/>
                <a:gd name="connsiteY0" fmla="*/ 255606 h 255606"/>
                <a:gd name="connsiteX1" fmla="*/ 0 w 5017390"/>
                <a:gd name="connsiteY1" fmla="*/ 120686 h 255606"/>
                <a:gd name="connsiteX2" fmla="*/ 3498486 w 5017390"/>
                <a:gd name="connsiteY2" fmla="*/ 0 h 255606"/>
                <a:gd name="connsiteX3" fmla="*/ 5017390 w 5017390"/>
                <a:gd name="connsiteY3" fmla="*/ 96120 h 255606"/>
                <a:gd name="connsiteX4" fmla="*/ 1272337 w 5017390"/>
                <a:gd name="connsiteY4" fmla="*/ 255606 h 255606"/>
                <a:gd name="connsiteX0" fmla="*/ 1272337 w 5142928"/>
                <a:gd name="connsiteY0" fmla="*/ 255606 h 255606"/>
                <a:gd name="connsiteX1" fmla="*/ 0 w 5142928"/>
                <a:gd name="connsiteY1" fmla="*/ 120686 h 255606"/>
                <a:gd name="connsiteX2" fmla="*/ 3498486 w 5142928"/>
                <a:gd name="connsiteY2" fmla="*/ 0 h 255606"/>
                <a:gd name="connsiteX3" fmla="*/ 5142928 w 5142928"/>
                <a:gd name="connsiteY3" fmla="*/ 92293 h 255606"/>
                <a:gd name="connsiteX4" fmla="*/ 1272337 w 5142928"/>
                <a:gd name="connsiteY4" fmla="*/ 255606 h 2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928" h="255606">
                  <a:moveTo>
                    <a:pt x="1272337" y="255606"/>
                  </a:moveTo>
                  <a:lnTo>
                    <a:pt x="0" y="120686"/>
                  </a:lnTo>
                  <a:lnTo>
                    <a:pt x="3498486" y="0"/>
                  </a:lnTo>
                  <a:lnTo>
                    <a:pt x="5142928" y="92293"/>
                  </a:lnTo>
                  <a:lnTo>
                    <a:pt x="1272337" y="2556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2"/>
            <p:cNvCxnSpPr/>
            <p:nvPr/>
          </p:nvCxnSpPr>
          <p:spPr>
            <a:xfrm flipV="1">
              <a:off x="1115616" y="1519238"/>
              <a:ext cx="2080022" cy="8444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flipV="1">
              <a:off x="1619672" y="1604513"/>
              <a:ext cx="2012049" cy="89676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V="1">
              <a:off x="2214168" y="1716657"/>
              <a:ext cx="1892006" cy="9385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/>
          </p:nvCxnSpPr>
          <p:spPr>
            <a:xfrm flipV="1">
              <a:off x="2832185" y="1837426"/>
              <a:ext cx="1843332" cy="970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/>
          </p:nvCxnSpPr>
          <p:spPr>
            <a:xfrm flipV="1">
              <a:off x="3388363" y="1966823"/>
              <a:ext cx="1865124" cy="10476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V="1">
              <a:off x="4095736" y="2096219"/>
              <a:ext cx="1787479" cy="107066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V="1">
              <a:off x="4865298" y="2234242"/>
              <a:ext cx="1768415" cy="113006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/>
          </p:nvCxnSpPr>
          <p:spPr>
            <a:xfrm>
              <a:off x="1409700" y="1943100"/>
              <a:ext cx="4818484" cy="122378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/>
          </p:nvCxnSpPr>
          <p:spPr>
            <a:xfrm>
              <a:off x="2171700" y="1666875"/>
              <a:ext cx="4633501" cy="113239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ieren 3"/>
            <p:cNvGrpSpPr/>
            <p:nvPr/>
          </p:nvGrpSpPr>
          <p:grpSpPr>
            <a:xfrm>
              <a:off x="4067037" y="2484771"/>
              <a:ext cx="1247014" cy="542002"/>
              <a:chOff x="1609564" y="4802415"/>
              <a:chExt cx="737887" cy="320715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803204" y="4889329"/>
                <a:ext cx="350610" cy="152389"/>
              </a:xfrm>
              <a:prstGeom prst="ellipse">
                <a:avLst/>
              </a:prstGeom>
              <a:noFill/>
              <a:ln>
                <a:solidFill>
                  <a:srgbClr val="0D0D0D">
                    <a:alpha val="7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715538" y="4851225"/>
                <a:ext cx="525941" cy="22859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1890856" y="4924675"/>
                <a:ext cx="175305" cy="761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609564" y="4802415"/>
                <a:ext cx="737887" cy="32071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00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51621" y="1209062"/>
            <a:ext cx="3024336" cy="3024336"/>
            <a:chOff x="1619672" y="764704"/>
            <a:chExt cx="3816424" cy="381642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" name="Gerade Verbindung 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uppieren 21"/>
          <p:cNvGrpSpPr/>
          <p:nvPr/>
        </p:nvGrpSpPr>
        <p:grpSpPr>
          <a:xfrm>
            <a:off x="1069362" y="1209062"/>
            <a:ext cx="3024336" cy="3024336"/>
            <a:chOff x="1619672" y="764704"/>
            <a:chExt cx="3816424" cy="381642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uppieren 49"/>
          <p:cNvGrpSpPr/>
          <p:nvPr/>
        </p:nvGrpSpPr>
        <p:grpSpPr>
          <a:xfrm>
            <a:off x="2564967" y="2677297"/>
            <a:ext cx="480476" cy="720564"/>
            <a:chOff x="2501339" y="2640189"/>
            <a:chExt cx="574321" cy="861303"/>
          </a:xfrm>
        </p:grpSpPr>
        <p:sp>
          <p:nvSpPr>
            <p:cNvPr id="41" name="Parallelogramm 1"/>
            <p:cNvSpPr/>
            <p:nvPr/>
          </p:nvSpPr>
          <p:spPr>
            <a:xfrm rot="11700000" flipV="1">
              <a:off x="2501339" y="3000763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arallelogramm 1"/>
            <p:cNvSpPr/>
            <p:nvPr/>
          </p:nvSpPr>
          <p:spPr>
            <a:xfrm rot="6300000" flipH="1" flipV="1">
              <a:off x="2584492" y="2630628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5473940" y="1849965"/>
            <a:ext cx="1722864" cy="1856053"/>
            <a:chOff x="4832070" y="1140899"/>
            <a:chExt cx="2819564" cy="3037536"/>
          </a:xfrm>
        </p:grpSpPr>
        <p:sp>
          <p:nvSpPr>
            <p:cNvPr id="43" name="Parallelogramm 1"/>
            <p:cNvSpPr/>
            <p:nvPr/>
          </p:nvSpPr>
          <p:spPr>
            <a:xfrm rot="6300000" flipH="1" flipV="1">
              <a:off x="5179480" y="1428281"/>
              <a:ext cx="1491789" cy="163223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329607"/>
                <a:gd name="connsiteY0" fmla="*/ 174987 h 268641"/>
                <a:gd name="connsiteX1" fmla="*/ 849148 w 1329607"/>
                <a:gd name="connsiteY1" fmla="*/ 0 h 268641"/>
                <a:gd name="connsiteX2" fmla="*/ 1329607 w 1329607"/>
                <a:gd name="connsiteY2" fmla="*/ 72057 h 268641"/>
                <a:gd name="connsiteX3" fmla="*/ 185966 w 1329607"/>
                <a:gd name="connsiteY3" fmla="*/ 268641 h 268641"/>
                <a:gd name="connsiteX4" fmla="*/ 0 w 1329607"/>
                <a:gd name="connsiteY4" fmla="*/ 174987 h 268641"/>
                <a:gd name="connsiteX0" fmla="*/ 0 w 1329607"/>
                <a:gd name="connsiteY0" fmla="*/ 177625 h 271279"/>
                <a:gd name="connsiteX1" fmla="*/ 802366 w 1329607"/>
                <a:gd name="connsiteY1" fmla="*/ 0 h 271279"/>
                <a:gd name="connsiteX2" fmla="*/ 1329607 w 1329607"/>
                <a:gd name="connsiteY2" fmla="*/ 74695 h 271279"/>
                <a:gd name="connsiteX3" fmla="*/ 185966 w 1329607"/>
                <a:gd name="connsiteY3" fmla="*/ 271279 h 271279"/>
                <a:gd name="connsiteX4" fmla="*/ 0 w 1329607"/>
                <a:gd name="connsiteY4" fmla="*/ 177625 h 271279"/>
                <a:gd name="connsiteX0" fmla="*/ 0 w 1329607"/>
                <a:gd name="connsiteY0" fmla="*/ 177625 h 242469"/>
                <a:gd name="connsiteX1" fmla="*/ 802366 w 1329607"/>
                <a:gd name="connsiteY1" fmla="*/ 0 h 242469"/>
                <a:gd name="connsiteX2" fmla="*/ 1329607 w 1329607"/>
                <a:gd name="connsiteY2" fmla="*/ 74695 h 242469"/>
                <a:gd name="connsiteX3" fmla="*/ 487072 w 1329607"/>
                <a:gd name="connsiteY3" fmla="*/ 242469 h 242469"/>
                <a:gd name="connsiteX4" fmla="*/ 0 w 1329607"/>
                <a:gd name="connsiteY4" fmla="*/ 177625 h 24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607" h="242469">
                  <a:moveTo>
                    <a:pt x="0" y="177625"/>
                  </a:moveTo>
                  <a:lnTo>
                    <a:pt x="802366" y="0"/>
                  </a:lnTo>
                  <a:lnTo>
                    <a:pt x="1329607" y="74695"/>
                  </a:lnTo>
                  <a:lnTo>
                    <a:pt x="487072" y="242469"/>
                  </a:lnTo>
                  <a:lnTo>
                    <a:pt x="0" y="177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arallelogramm 1"/>
            <p:cNvSpPr/>
            <p:nvPr/>
          </p:nvSpPr>
          <p:spPr>
            <a:xfrm rot="6300000" flipH="1" flipV="1">
              <a:off x="4889986" y="1911443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arallelogramm 1"/>
            <p:cNvSpPr/>
            <p:nvPr/>
          </p:nvSpPr>
          <p:spPr>
            <a:xfrm rot="9900000" flipV="1">
              <a:off x="5938931" y="1162396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arallelogramm 1"/>
            <p:cNvSpPr/>
            <p:nvPr/>
          </p:nvSpPr>
          <p:spPr>
            <a:xfrm rot="7339877" flipH="1" flipV="1">
              <a:off x="5104145" y="1150372"/>
              <a:ext cx="565099" cy="54615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28749 h 128749"/>
                <a:gd name="connsiteX1" fmla="*/ 342594 w 791040"/>
                <a:gd name="connsiteY1" fmla="*/ 0 h 128749"/>
                <a:gd name="connsiteX2" fmla="*/ 791040 w 791040"/>
                <a:gd name="connsiteY2" fmla="*/ 10609 h 128749"/>
                <a:gd name="connsiteX3" fmla="*/ 191838 w 791040"/>
                <a:gd name="connsiteY3" fmla="*/ 124133 h 128749"/>
                <a:gd name="connsiteX4" fmla="*/ 0 w 791040"/>
                <a:gd name="connsiteY4" fmla="*/ 128749 h 128749"/>
                <a:gd name="connsiteX0" fmla="*/ 42841 w 599202"/>
                <a:gd name="connsiteY0" fmla="*/ 49651 h 124133"/>
                <a:gd name="connsiteX1" fmla="*/ 150756 w 599202"/>
                <a:gd name="connsiteY1" fmla="*/ 0 h 124133"/>
                <a:gd name="connsiteX2" fmla="*/ 599202 w 599202"/>
                <a:gd name="connsiteY2" fmla="*/ 10609 h 124133"/>
                <a:gd name="connsiteX3" fmla="*/ 0 w 599202"/>
                <a:gd name="connsiteY3" fmla="*/ 124133 h 124133"/>
                <a:gd name="connsiteX4" fmla="*/ 42841 w 599202"/>
                <a:gd name="connsiteY4" fmla="*/ 49651 h 124133"/>
                <a:gd name="connsiteX0" fmla="*/ 0 w 556361"/>
                <a:gd name="connsiteY0" fmla="*/ 49651 h 66284"/>
                <a:gd name="connsiteX1" fmla="*/ 107915 w 556361"/>
                <a:gd name="connsiteY1" fmla="*/ 0 h 66284"/>
                <a:gd name="connsiteX2" fmla="*/ 556361 w 556361"/>
                <a:gd name="connsiteY2" fmla="*/ 10609 h 66284"/>
                <a:gd name="connsiteX3" fmla="*/ 286204 w 556361"/>
                <a:gd name="connsiteY3" fmla="*/ 66284 h 66284"/>
                <a:gd name="connsiteX4" fmla="*/ 0 w 556361"/>
                <a:gd name="connsiteY4" fmla="*/ 49651 h 66284"/>
                <a:gd name="connsiteX0" fmla="*/ 0 w 449978"/>
                <a:gd name="connsiteY0" fmla="*/ 49651 h 66284"/>
                <a:gd name="connsiteX1" fmla="*/ 107915 w 449978"/>
                <a:gd name="connsiteY1" fmla="*/ 0 h 66284"/>
                <a:gd name="connsiteX2" fmla="*/ 449978 w 449978"/>
                <a:gd name="connsiteY2" fmla="*/ 14954 h 66284"/>
                <a:gd name="connsiteX3" fmla="*/ 286204 w 449978"/>
                <a:gd name="connsiteY3" fmla="*/ 66284 h 66284"/>
                <a:gd name="connsiteX4" fmla="*/ 0 w 449978"/>
                <a:gd name="connsiteY4" fmla="*/ 49651 h 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78" h="66284">
                  <a:moveTo>
                    <a:pt x="0" y="49651"/>
                  </a:moveTo>
                  <a:lnTo>
                    <a:pt x="107915" y="0"/>
                  </a:lnTo>
                  <a:lnTo>
                    <a:pt x="449978" y="14954"/>
                  </a:lnTo>
                  <a:lnTo>
                    <a:pt x="286204" y="66284"/>
                  </a:lnTo>
                  <a:lnTo>
                    <a:pt x="0" y="496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arallelogramm 1"/>
            <p:cNvSpPr/>
            <p:nvPr/>
          </p:nvSpPr>
          <p:spPr>
            <a:xfrm rot="6300000" flipH="1" flipV="1">
              <a:off x="6106620" y="2886199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arallelogramm 1"/>
            <p:cNvSpPr/>
            <p:nvPr/>
          </p:nvSpPr>
          <p:spPr>
            <a:xfrm rot="10367905" flipV="1">
              <a:off x="6466306" y="2618487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259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Arm Presence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65687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Finger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22" name="Flussdiagramm: Alternativer Prozess 21"/>
          <p:cNvSpPr/>
          <p:nvPr/>
        </p:nvSpPr>
        <p:spPr>
          <a:xfrm>
            <a:off x="4716016" y="2923610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Gesture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37580" y="2348880"/>
            <a:ext cx="12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2051720" y="3933056"/>
            <a:ext cx="15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cxnSp>
        <p:nvCxnSpPr>
          <p:cNvPr id="10" name="Gewinkelte Verbindung 9"/>
          <p:cNvCxnSpPr>
            <a:stCxn id="3" idx="3"/>
            <a:endCxn id="3" idx="1"/>
          </p:cNvCxnSpPr>
          <p:nvPr/>
        </p:nvCxnSpPr>
        <p:spPr>
          <a:xfrm flipH="1">
            <a:off x="611560" y="3320988"/>
            <a:ext cx="1368152" cy="12700"/>
          </a:xfrm>
          <a:prstGeom prst="bentConnector5">
            <a:avLst>
              <a:gd name="adj1" fmla="val -32025"/>
              <a:gd name="adj2" fmla="val -4883220"/>
              <a:gd name="adj3" fmla="val 116709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3" idx="3"/>
            <a:endCxn id="5" idx="2"/>
          </p:cNvCxnSpPr>
          <p:nvPr/>
        </p:nvCxnSpPr>
        <p:spPr>
          <a:xfrm>
            <a:off x="1979712" y="3320988"/>
            <a:ext cx="1361234" cy="396044"/>
          </a:xfrm>
          <a:prstGeom prst="bentConnector4">
            <a:avLst>
              <a:gd name="adj1" fmla="val 32364"/>
              <a:gd name="adj2" fmla="val 15772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5" idx="3"/>
            <a:endCxn id="22" idx="1"/>
          </p:cNvCxnSpPr>
          <p:nvPr/>
        </p:nvCxnSpPr>
        <p:spPr>
          <a:xfrm flipV="1">
            <a:off x="4025022" y="3319654"/>
            <a:ext cx="690994" cy="1334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043608" y="0"/>
            <a:ext cx="5163871" cy="2340000"/>
            <a:chOff x="1115616" y="2492896"/>
            <a:chExt cx="5163871" cy="2340000"/>
          </a:xfrm>
        </p:grpSpPr>
        <p:pic>
          <p:nvPicPr>
            <p:cNvPr id="1026" name="Picture 2" descr="C:\Users\andbraun\ShareFile\My Files &amp; Folders\Konferenzen\Jaise Capacitive\Photos\IMAG090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318" r="20117"/>
            <a:stretch/>
          </p:blipFill>
          <p:spPr bwMode="auto">
            <a:xfrm>
              <a:off x="1115616" y="2492896"/>
              <a:ext cx="304416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braun\ShareFile\My Files &amp; Folders\Konferenzen\Jaise Capacitive\photos\IMAG091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55976" y="2492896"/>
              <a:ext cx="192351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2565688" y="3339000"/>
            <a:ext cx="6630283" cy="2520000"/>
            <a:chOff x="2565688" y="3339000"/>
            <a:chExt cx="6630283" cy="2520000"/>
          </a:xfrm>
        </p:grpSpPr>
        <p:pic>
          <p:nvPicPr>
            <p:cNvPr id="1028" name="Picture 4" descr="C:\Users\andbraun\ShareFile\My Files &amp; Folders\Konferenzen\Jaise Capacitive\photos\armrest_ss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96134" y="3339000"/>
              <a:ext cx="339983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ndbraun\ShareFile\My Files &amp; Folders\Konferenzen\Jaise Capacitive\Photos\armrest_s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88" y="3339000"/>
              <a:ext cx="288260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72668" y="0"/>
            <a:ext cx="8434008" cy="2700000"/>
            <a:chOff x="179514" y="1484784"/>
            <a:chExt cx="8434008" cy="2700000"/>
          </a:xfrm>
        </p:grpSpPr>
        <p:pic>
          <p:nvPicPr>
            <p:cNvPr id="2050" name="Picture 2" descr="U:\Projects-Archive\Konferenzen\PETRA 2011\proto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609474" cy="27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U:\Projects\Konferenzen\IUI2011\magicbox_activefiel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9514" y="1484784"/>
              <a:ext cx="4654688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-684584" y="3608181"/>
            <a:ext cx="8280470" cy="2520000"/>
            <a:chOff x="-684584" y="3608181"/>
            <a:chExt cx="8280470" cy="2520000"/>
          </a:xfrm>
        </p:grpSpPr>
        <p:pic>
          <p:nvPicPr>
            <p:cNvPr id="6" name="Picture 2" descr="I:\Studium\Bilder Thesis\software_table_gest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6" y="3608181"/>
              <a:ext cx="403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\\filesrv2\IGD-A1\home\andbraun\Projects\Konferenzen\IUI2011\cerebral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4584" y="3608181"/>
              <a:ext cx="404852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1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s\Konferenzen\A1Papers\AMI2011PaperTobias\Images\4_couch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00000" cy="3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791340" y="4149080"/>
            <a:ext cx="700539" cy="576064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39" h="576064">
                <a:moveTo>
                  <a:pt x="196483" y="0"/>
                </a:moveTo>
                <a:lnTo>
                  <a:pt x="700539" y="0"/>
                </a:lnTo>
                <a:lnTo>
                  <a:pt x="617412" y="568507"/>
                </a:lnTo>
                <a:lnTo>
                  <a:pt x="0" y="576064"/>
                </a:lnTo>
                <a:lnTo>
                  <a:pt x="196483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4"/>
          <p:cNvSpPr/>
          <p:nvPr/>
        </p:nvSpPr>
        <p:spPr>
          <a:xfrm>
            <a:off x="3768360" y="4164194"/>
            <a:ext cx="602298" cy="56095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298" h="560950">
                <a:moveTo>
                  <a:pt x="98242" y="7557"/>
                </a:moveTo>
                <a:lnTo>
                  <a:pt x="602298" y="0"/>
                </a:lnTo>
                <a:lnTo>
                  <a:pt x="556956" y="553393"/>
                </a:lnTo>
                <a:lnTo>
                  <a:pt x="0" y="560950"/>
                </a:lnTo>
                <a:lnTo>
                  <a:pt x="98242" y="7557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4"/>
          <p:cNvSpPr/>
          <p:nvPr/>
        </p:nvSpPr>
        <p:spPr>
          <a:xfrm>
            <a:off x="5049494" y="4155871"/>
            <a:ext cx="593826" cy="542608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95" h="60385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499111" y="395011"/>
                  <a:pt x="496639" y="596295"/>
                </a:cubicBezTo>
                <a:lnTo>
                  <a:pt x="21856" y="6038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4"/>
          <p:cNvSpPr/>
          <p:nvPr/>
        </p:nvSpPr>
        <p:spPr>
          <a:xfrm>
            <a:off x="5821982" y="4149080"/>
            <a:ext cx="692034" cy="550165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  <a:gd name="connsiteX0" fmla="*/ 0 w 578839"/>
              <a:gd name="connsiteY0" fmla="*/ 0 h 603853"/>
              <a:gd name="connsiteX1" fmla="*/ 421884 w 578839"/>
              <a:gd name="connsiteY1" fmla="*/ 853 h 603853"/>
              <a:gd name="connsiteX2" fmla="*/ 578811 w 578839"/>
              <a:gd name="connsiteY2" fmla="*/ 579476 h 603853"/>
              <a:gd name="connsiteX3" fmla="*/ 21856 w 578839"/>
              <a:gd name="connsiteY3" fmla="*/ 603853 h 603853"/>
              <a:gd name="connsiteX4" fmla="*/ 0 w 578839"/>
              <a:gd name="connsiteY4" fmla="*/ 0 h 603853"/>
              <a:gd name="connsiteX0" fmla="*/ 0 w 578839"/>
              <a:gd name="connsiteY0" fmla="*/ 0 h 612263"/>
              <a:gd name="connsiteX1" fmla="*/ 421884 w 578839"/>
              <a:gd name="connsiteY1" fmla="*/ 853 h 612263"/>
              <a:gd name="connsiteX2" fmla="*/ 578811 w 578839"/>
              <a:gd name="connsiteY2" fmla="*/ 579476 h 612263"/>
              <a:gd name="connsiteX3" fmla="*/ 116670 w 578839"/>
              <a:gd name="connsiteY3" fmla="*/ 612263 h 612263"/>
              <a:gd name="connsiteX4" fmla="*/ 0 w 578839"/>
              <a:gd name="connsiteY4" fmla="*/ 0 h 61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9" h="61226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581283" y="378192"/>
                  <a:pt x="578811" y="579476"/>
                </a:cubicBezTo>
                <a:lnTo>
                  <a:pt x="116670" y="61226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4"/>
          <p:cNvSpPr/>
          <p:nvPr/>
        </p:nvSpPr>
        <p:spPr>
          <a:xfrm>
            <a:off x="2972379" y="3140967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4"/>
          <p:cNvSpPr/>
          <p:nvPr/>
        </p:nvSpPr>
        <p:spPr>
          <a:xfrm>
            <a:off x="4900085" y="3118690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/>
          <p:cNvSpPr/>
          <p:nvPr/>
        </p:nvSpPr>
        <p:spPr>
          <a:xfrm>
            <a:off x="1899682" y="3345871"/>
            <a:ext cx="443635" cy="63652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51" h="636520">
                <a:moveTo>
                  <a:pt x="0" y="0"/>
                </a:moveTo>
                <a:lnTo>
                  <a:pt x="479551" y="22671"/>
                </a:lnTo>
                <a:lnTo>
                  <a:pt x="110515" y="636520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4"/>
          <p:cNvSpPr/>
          <p:nvPr/>
        </p:nvSpPr>
        <p:spPr>
          <a:xfrm flipH="1">
            <a:off x="7000095" y="3368184"/>
            <a:ext cx="307609" cy="621406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  <a:gd name="connsiteX0" fmla="*/ 0 w 332513"/>
              <a:gd name="connsiteY0" fmla="*/ 0 h 636520"/>
              <a:gd name="connsiteX1" fmla="*/ 332513 w 332513"/>
              <a:gd name="connsiteY1" fmla="*/ 30228 h 636520"/>
              <a:gd name="connsiteX2" fmla="*/ 110515 w 332513"/>
              <a:gd name="connsiteY2" fmla="*/ 636520 h 636520"/>
              <a:gd name="connsiteX3" fmla="*/ 15907 w 332513"/>
              <a:gd name="connsiteY3" fmla="*/ 621406 h 636520"/>
              <a:gd name="connsiteX4" fmla="*/ 0 w 332513"/>
              <a:gd name="connsiteY4" fmla="*/ 0 h 636520"/>
              <a:gd name="connsiteX0" fmla="*/ 0 w 332513"/>
              <a:gd name="connsiteY0" fmla="*/ 0 h 621406"/>
              <a:gd name="connsiteX1" fmla="*/ 332513 w 332513"/>
              <a:gd name="connsiteY1" fmla="*/ 30228 h 621406"/>
              <a:gd name="connsiteX2" fmla="*/ 4321 w 332513"/>
              <a:gd name="connsiteY2" fmla="*/ 621406 h 621406"/>
              <a:gd name="connsiteX3" fmla="*/ 15907 w 332513"/>
              <a:gd name="connsiteY3" fmla="*/ 621406 h 621406"/>
              <a:gd name="connsiteX4" fmla="*/ 0 w 332513"/>
              <a:gd name="connsiteY4" fmla="*/ 0 h 62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13" h="621406">
                <a:moveTo>
                  <a:pt x="0" y="0"/>
                </a:moveTo>
                <a:lnTo>
                  <a:pt x="332513" y="30228"/>
                </a:lnTo>
                <a:lnTo>
                  <a:pt x="4321" y="621406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27584" y="476672"/>
            <a:ext cx="7501990" cy="3276701"/>
            <a:chOff x="916824" y="2210608"/>
            <a:chExt cx="7501990" cy="3276701"/>
          </a:xfrm>
        </p:grpSpPr>
        <p:pic>
          <p:nvPicPr>
            <p:cNvPr id="2" name="Picture 2" descr="U:\Projects\Konferenzen\A1Papers\AmIAndreasTim\gesturerecord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98" y="2210608"/>
              <a:ext cx="3542216" cy="32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24" y="2210608"/>
              <a:ext cx="3632864" cy="327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2" descr="\\filesrv2\IGD-A1\home\andbraun\Projects\Konferenzen\IUI2011\height_cal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99309"/>
            <a:ext cx="4456892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755576" y="-77639"/>
            <a:ext cx="8305278" cy="4526851"/>
            <a:chOff x="755576" y="-77639"/>
            <a:chExt cx="8305278" cy="4526851"/>
          </a:xfrm>
        </p:grpSpPr>
        <p:grpSp>
          <p:nvGrpSpPr>
            <p:cNvPr id="45" name="Gruppieren 44"/>
            <p:cNvGrpSpPr/>
            <p:nvPr/>
          </p:nvGrpSpPr>
          <p:grpSpPr>
            <a:xfrm>
              <a:off x="755576" y="-77639"/>
              <a:ext cx="8305278" cy="4526851"/>
              <a:chOff x="755576" y="-77639"/>
              <a:chExt cx="8305278" cy="452685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755576" y="489139"/>
                <a:ext cx="2454696" cy="3330767"/>
                <a:chOff x="749152" y="-106610"/>
                <a:chExt cx="2454696" cy="5219997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749152" y="-106610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Rechteck 5"/>
                <p:cNvSpPr/>
                <p:nvPr/>
              </p:nvSpPr>
              <p:spPr>
                <a:xfrm>
                  <a:off x="749152" y="1312565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Rechteck 5"/>
                <p:cNvSpPr/>
                <p:nvPr/>
              </p:nvSpPr>
              <p:spPr>
                <a:xfrm>
                  <a:off x="749152" y="2680717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" name="Gerade Verbindung 2"/>
                <p:cNvCxnSpPr/>
                <p:nvPr/>
              </p:nvCxnSpPr>
              <p:spPr>
                <a:xfrm>
                  <a:off x="749152" y="57919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Gerade Verbindung 3"/>
                <p:cNvCxnSpPr/>
                <p:nvPr/>
              </p:nvCxnSpPr>
              <p:spPr>
                <a:xfrm>
                  <a:off x="749152" y="198884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Gerade Verbindung 4"/>
                <p:cNvCxnSpPr/>
                <p:nvPr/>
              </p:nvCxnSpPr>
              <p:spPr>
                <a:xfrm>
                  <a:off x="749152" y="3356992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644008" y="-77639"/>
                <a:ext cx="4416846" cy="4526851"/>
                <a:chOff x="4727154" y="12242"/>
                <a:chExt cx="4416846" cy="6400976"/>
              </a:xfrm>
            </p:grpSpPr>
            <p:sp>
              <p:nvSpPr>
                <p:cNvPr id="24" name="Rechteck 5"/>
                <p:cNvSpPr/>
                <p:nvPr/>
              </p:nvSpPr>
              <p:spPr>
                <a:xfrm>
                  <a:off x="4727154" y="142189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hteck 5"/>
                <p:cNvSpPr/>
                <p:nvPr/>
              </p:nvSpPr>
              <p:spPr>
                <a:xfrm>
                  <a:off x="4727154" y="2832428"/>
                  <a:ext cx="4416846" cy="358079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5"/>
                <p:cNvSpPr/>
                <p:nvPr/>
              </p:nvSpPr>
              <p:spPr>
                <a:xfrm>
                  <a:off x="4727154" y="1224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4727154" y="126257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4727154" y="267222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16"/>
                <p:cNvCxnSpPr/>
                <p:nvPr/>
              </p:nvCxnSpPr>
              <p:spPr>
                <a:xfrm>
                  <a:off x="4727154" y="404038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Ellipse 27"/>
              <p:cNvSpPr/>
              <p:nvPr/>
            </p:nvSpPr>
            <p:spPr>
              <a:xfrm>
                <a:off x="2555776" y="1512011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33335" y="1300905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30"/>
              <p:cNvCxnSpPr>
                <a:endCxn id="28" idx="2"/>
              </p:cNvCxnSpPr>
              <p:nvPr/>
            </p:nvCxnSpPr>
            <p:spPr>
              <a:xfrm>
                <a:off x="755576" y="1265256"/>
                <a:ext cx="1800200" cy="4222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>
                <a:endCxn id="28" idx="2"/>
              </p:cNvCxnSpPr>
              <p:nvPr/>
            </p:nvCxnSpPr>
            <p:spPr>
              <a:xfrm flipV="1">
                <a:off x="755576" y="1687467"/>
                <a:ext cx="1800200" cy="498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>
                <a:endCxn id="29" idx="2"/>
              </p:cNvCxnSpPr>
              <p:nvPr/>
            </p:nvCxnSpPr>
            <p:spPr>
              <a:xfrm flipV="1">
                <a:off x="4644008" y="1476361"/>
                <a:ext cx="3789327" cy="7913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>
                <a:endCxn id="29" idx="2"/>
              </p:cNvCxnSpPr>
              <p:nvPr/>
            </p:nvCxnSpPr>
            <p:spPr>
              <a:xfrm>
                <a:off x="4644008" y="1188551"/>
                <a:ext cx="3789327" cy="287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Bogen 40"/>
              <p:cNvSpPr/>
              <p:nvPr/>
            </p:nvSpPr>
            <p:spPr>
              <a:xfrm>
                <a:off x="2123526" y="1266881"/>
                <a:ext cx="864499" cy="841170"/>
              </a:xfrm>
              <a:prstGeom prst="arc">
                <a:avLst>
                  <a:gd name="adj1" fmla="val 9875784"/>
                  <a:gd name="adj2" fmla="val 1154740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/>
              <p:cNvSpPr/>
              <p:nvPr/>
            </p:nvSpPr>
            <p:spPr>
              <a:xfrm>
                <a:off x="7984143" y="1062574"/>
                <a:ext cx="864499" cy="841170"/>
              </a:xfrm>
              <a:prstGeom prst="arc">
                <a:avLst>
                  <a:gd name="adj1" fmla="val 10168958"/>
                  <a:gd name="adj2" fmla="val 1116557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254089" y="1687466"/>
                <a:ext cx="301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α</a:t>
                </a:r>
                <a:endParaRPr lang="de-DE" sz="2800" dirty="0"/>
              </a:p>
            </p:txBody>
          </p:sp>
        </p:grpSp>
        <p:sp>
          <p:nvSpPr>
            <p:cNvPr id="46" name="Textfeld 45"/>
            <p:cNvSpPr txBox="1"/>
            <p:nvPr/>
          </p:nvSpPr>
          <p:spPr>
            <a:xfrm>
              <a:off x="8114706" y="1427411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α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/>
          <p:cNvSpPr/>
          <p:nvPr/>
        </p:nvSpPr>
        <p:spPr>
          <a:xfrm>
            <a:off x="2048508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>
            <a:off x="2048508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2555776" y="1267028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283579" y="1249878"/>
            <a:ext cx="1539859" cy="785995"/>
            <a:chOff x="283579" y="1249878"/>
            <a:chExt cx="1539859" cy="785995"/>
          </a:xfrm>
        </p:grpSpPr>
        <p:sp>
          <p:nvSpPr>
            <p:cNvPr id="8" name="Freihandform 7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9" name="Gerade Verbindung mit Pfeil 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hteck 5"/>
          <p:cNvSpPr/>
          <p:nvPr/>
        </p:nvSpPr>
        <p:spPr>
          <a:xfrm>
            <a:off x="2048508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2048508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419872" y="2873504"/>
            <a:ext cx="723292" cy="7041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83579" y="2954512"/>
            <a:ext cx="1539859" cy="785995"/>
            <a:chOff x="283579" y="1249878"/>
            <a:chExt cx="1539859" cy="785995"/>
          </a:xfrm>
        </p:grpSpPr>
        <p:sp>
          <p:nvSpPr>
            <p:cNvPr id="19" name="Freihandform 18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1" name="Gerade Verbindung mit Pfeil 20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hteck 5"/>
          <p:cNvSpPr/>
          <p:nvPr/>
        </p:nvSpPr>
        <p:spPr>
          <a:xfrm>
            <a:off x="6588224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23"/>
          <p:cNvCxnSpPr/>
          <p:nvPr/>
        </p:nvCxnSpPr>
        <p:spPr>
          <a:xfrm>
            <a:off x="6588224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79366" y="1299434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/>
          <p:cNvGrpSpPr/>
          <p:nvPr/>
        </p:nvGrpSpPr>
        <p:grpSpPr>
          <a:xfrm>
            <a:off x="4823295" y="1249878"/>
            <a:ext cx="1539859" cy="785995"/>
            <a:chOff x="283579" y="1249878"/>
            <a:chExt cx="1539859" cy="785995"/>
          </a:xfrm>
        </p:grpSpPr>
        <p:sp>
          <p:nvSpPr>
            <p:cNvPr id="27" name="Freihandform 26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9" name="Gerade Verbindung mit Pfeil 2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hteck 5"/>
          <p:cNvSpPr/>
          <p:nvPr/>
        </p:nvSpPr>
        <p:spPr>
          <a:xfrm>
            <a:off x="6588224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31"/>
          <p:cNvCxnSpPr/>
          <p:nvPr/>
        </p:nvCxnSpPr>
        <p:spPr>
          <a:xfrm>
            <a:off x="6588224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/>
        </p:nvGrpSpPr>
        <p:grpSpPr>
          <a:xfrm>
            <a:off x="4823295" y="2954512"/>
            <a:ext cx="1539859" cy="785995"/>
            <a:chOff x="283579" y="1249878"/>
            <a:chExt cx="1539859" cy="785995"/>
          </a:xfrm>
        </p:grpSpPr>
        <p:sp>
          <p:nvSpPr>
            <p:cNvPr id="35" name="Freihandform 34"/>
            <p:cNvSpPr/>
            <p:nvPr/>
          </p:nvSpPr>
          <p:spPr>
            <a:xfrm>
              <a:off x="496598" y="1714427"/>
              <a:ext cx="1000942" cy="158607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6" name="Gruppieren 35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Ellipse 38"/>
          <p:cNvSpPr/>
          <p:nvPr/>
        </p:nvSpPr>
        <p:spPr>
          <a:xfrm>
            <a:off x="7779365" y="3035663"/>
            <a:ext cx="360443" cy="350911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ownloads\Hand_Screen_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98336"/>
            <a:ext cx="7200000" cy="66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491880" y="836712"/>
            <a:ext cx="187220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3635496" y="1124744"/>
            <a:ext cx="1440160" cy="360040"/>
          </a:xfrm>
          <a:prstGeom prst="rightArrow">
            <a:avLst>
              <a:gd name="adj1" fmla="val 50000"/>
              <a:gd name="adj2" fmla="val 1427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600000" lon="1800000" rev="214254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bed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24" y="1571612"/>
            <a:ext cx="5760000" cy="4320000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 flipV="1">
            <a:off x="4671967" y="2928934"/>
            <a:ext cx="2114611" cy="61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 flipV="1">
            <a:off x="5015883" y="2928935"/>
            <a:ext cx="1770695" cy="249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805238" y="2714620"/>
            <a:ext cx="11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Electrodes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843808" y="4856463"/>
            <a:ext cx="867058" cy="3724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484675" y="4077072"/>
            <a:ext cx="749974" cy="29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49697" y="3336640"/>
            <a:ext cx="729448" cy="208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328052" y="3032550"/>
            <a:ext cx="687831" cy="1456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endCxn id="5" idx="1"/>
          </p:cNvCxnSpPr>
          <p:nvPr/>
        </p:nvCxnSpPr>
        <p:spPr>
          <a:xfrm flipV="1">
            <a:off x="4234649" y="2899286"/>
            <a:ext cx="2570589" cy="14685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endCxn id="5" idx="1"/>
          </p:cNvCxnSpPr>
          <p:nvPr/>
        </p:nvCxnSpPr>
        <p:spPr>
          <a:xfrm flipV="1">
            <a:off x="3710866" y="2899286"/>
            <a:ext cx="3094372" cy="2329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5616" y="3140968"/>
            <a:ext cx="3667432" cy="36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208956"/>
            <a:ext cx="26098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9905" y="3356992"/>
            <a:ext cx="3759158" cy="328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04664"/>
            <a:ext cx="3917231" cy="2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713042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ropbox\WorkPrivShare\Dissertation\Draft\images\capfloor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5429" y="3825534"/>
            <a:ext cx="2659812" cy="13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braun\Dropbox\WorkPrivShare\Dissertation\Draft\images\captap_v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1842597" cy="10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braun\Dropbox\WorkPrivShare\Dissertation\Draft\images\magicbox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2" y="4104163"/>
            <a:ext cx="2118197" cy="1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dbraun\Dropbox\WorkPrivShare\Dissertation\Draft\images\smartofficechair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8093" y="1398998"/>
            <a:ext cx="1454484" cy="221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ndbraun\Dropbox\WorkPrivShare\Dissertation\Draft\images\active_armres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2204864"/>
            <a:ext cx="1684932" cy="11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56" t="11149" r="14870"/>
          <a:stretch/>
        </p:blipFill>
        <p:spPr>
          <a:xfrm>
            <a:off x="1365886" y="3429000"/>
            <a:ext cx="1919333" cy="15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548680"/>
            <a:ext cx="4000444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548680"/>
            <a:ext cx="306885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620689"/>
            <a:ext cx="3066492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620689"/>
            <a:ext cx="395265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068960"/>
            <a:ext cx="3632432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280" y="3064568"/>
            <a:ext cx="1119609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147" y="3064568"/>
            <a:ext cx="11143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5736" y="548680"/>
            <a:ext cx="4356968" cy="4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232876"/>
            <a:ext cx="3794464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12" y="3573016"/>
            <a:ext cx="4804563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3573016"/>
            <a:ext cx="2340753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1232876"/>
            <a:ext cx="3946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980728"/>
            <a:ext cx="348513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5"/>
          <a:stretch/>
        </p:blipFill>
        <p:spPr>
          <a:xfrm>
            <a:off x="5239568" y="980728"/>
            <a:ext cx="286626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3429000"/>
            <a:ext cx="617142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3278331" cy="44908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1735311"/>
            <a:ext cx="4871229" cy="32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196752"/>
            <a:ext cx="2324301" cy="2385267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896946" y="3602708"/>
            <a:ext cx="2326947" cy="2053366"/>
            <a:chOff x="3347864" y="1196752"/>
            <a:chExt cx="2326947" cy="205336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63888" y="1196752"/>
              <a:ext cx="2110923" cy="43204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47864" y="1844824"/>
              <a:ext cx="2110923" cy="1405294"/>
            </a:xfrm>
            <a:prstGeom prst="rect">
              <a:avLst/>
            </a:prstGeom>
          </p:spPr>
        </p:pic>
      </p:grp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328" y="1488976"/>
            <a:ext cx="2952328" cy="36004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615" y="1196752"/>
            <a:ext cx="2952328" cy="41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9832" y="1269200"/>
            <a:ext cx="2754783" cy="39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268760"/>
            <a:ext cx="2586410" cy="3960440"/>
          </a:xfrm>
          <a:prstGeom prst="rect">
            <a:avLst/>
          </a:prstGeom>
        </p:spPr>
      </p:pic>
      <p:pic>
        <p:nvPicPr>
          <p:cNvPr id="1026" name="Picture 2" descr="http://www.novint.com/images/stories/Novint_rendering_full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1916832"/>
            <a:ext cx="4408088" cy="28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600" y="1700808"/>
            <a:ext cx="3585754" cy="30500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764704"/>
            <a:ext cx="351577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1960" y="548680"/>
            <a:ext cx="4320480" cy="31683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149080"/>
            <a:ext cx="3849155" cy="15121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06924" y="1915239"/>
            <a:ext cx="3998522" cy="25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4744"/>
            <a:ext cx="3894560" cy="22322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573016"/>
            <a:ext cx="3894560" cy="281534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16" y="1772816"/>
            <a:ext cx="3096344" cy="1800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4509120"/>
            <a:ext cx="3851920" cy="12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616" y="476672"/>
            <a:ext cx="7740533" cy="13346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8240" y="1959423"/>
            <a:ext cx="2664296" cy="15377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3497181"/>
            <a:ext cx="2767023" cy="1537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5881" y="3594963"/>
            <a:ext cx="2576637" cy="14399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8908" y="2024835"/>
            <a:ext cx="2573611" cy="14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640" y="13990"/>
            <a:ext cx="6696744" cy="304762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3284984"/>
            <a:ext cx="4128459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31625" r="26375" b="25063"/>
          <a:stretch/>
        </p:blipFill>
        <p:spPr>
          <a:xfrm>
            <a:off x="5580112" y="3176972"/>
            <a:ext cx="312762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483768" y="2247808"/>
            <a:ext cx="4700479" cy="1800000"/>
            <a:chOff x="2483768" y="2247808"/>
            <a:chExt cx="4700479" cy="1800000"/>
          </a:xfrm>
        </p:grpSpPr>
        <p:pic>
          <p:nvPicPr>
            <p:cNvPr id="2" name="Grafik 1" descr="[image[2].png]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252500"/>
              <a:ext cx="2088231" cy="179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3" descr="The OpenCapSense board with one sensor and one electrode attached" title="OpenCapSense boar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41" y="2247808"/>
              <a:ext cx="2568706" cy="180000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8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22884"/>
            <a:ext cx="3959699" cy="195419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" y="3616545"/>
            <a:ext cx="3656209" cy="23605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849" y="548680"/>
            <a:ext cx="3600000" cy="2754724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627758" y="548680"/>
            <a:ext cx="3656209" cy="2664296"/>
            <a:chOff x="1111855" y="1650817"/>
            <a:chExt cx="6920290" cy="4325181"/>
          </a:xfrm>
        </p:grpSpPr>
        <p:grpSp>
          <p:nvGrpSpPr>
            <p:cNvPr id="8" name="Gruppieren 7"/>
            <p:cNvGrpSpPr/>
            <p:nvPr/>
          </p:nvGrpSpPr>
          <p:grpSpPr>
            <a:xfrm>
              <a:off x="1111855" y="1650817"/>
              <a:ext cx="6920290" cy="4325181"/>
              <a:chOff x="1111855" y="1650817"/>
              <a:chExt cx="6920290" cy="4325181"/>
            </a:xfrm>
          </p:grpSpPr>
          <p:pic>
            <p:nvPicPr>
              <p:cNvPr id="9" name="Grafik 8" descr="Audi A8.jp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1855" y="1650817"/>
                <a:ext cx="6920290" cy="4325181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7636781" y="5781855"/>
                <a:ext cx="344128" cy="1594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18000" rIns="18000" bIns="18000" rtlCol="0">
                <a:spAutoFit/>
              </a:bodyPr>
              <a:lstStyle/>
              <a:p>
                <a:pPr algn="ctr"/>
                <a:r>
                  <a:rPr lang="de-DE" sz="800" b="1" dirty="0" smtClean="0"/>
                  <a:t>[Img3]</a:t>
                </a:r>
                <a:endParaRPr lang="de-DE" sz="800" b="1" dirty="0"/>
              </a:p>
            </p:txBody>
          </p:sp>
        </p:grpSp>
        <p:pic>
          <p:nvPicPr>
            <p:cNvPr id="11" name="Grafik 10" descr="layout.png"/>
            <p:cNvPicPr>
              <a:picLocks/>
            </p:cNvPicPr>
            <p:nvPr/>
          </p:nvPicPr>
          <p:blipFill>
            <a:blip r:embed="rId6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9900" y="2086249"/>
              <a:ext cx="4320000" cy="2304256"/>
            </a:xfrm>
            <a:prstGeom prst="rect">
              <a:avLst/>
            </a:prstGeom>
            <a:scene3d>
              <a:camera prst="perspectiveContrastingRightFacing" fov="1800000">
                <a:rot lat="180000" lon="18963666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6146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953138" y="3945056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076814" y="1171803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985" y="4005064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1124744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43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/>
        </p:nvSpPr>
        <p:spPr>
          <a:xfrm>
            <a:off x="4788024" y="3501008"/>
            <a:ext cx="683405" cy="322924"/>
          </a:xfrm>
          <a:custGeom>
            <a:avLst/>
            <a:gdLst>
              <a:gd name="connsiteX0" fmla="*/ 0 w 3024336"/>
              <a:gd name="connsiteY0" fmla="*/ 0 h 360040"/>
              <a:gd name="connsiteX1" fmla="*/ 3024336 w 3024336"/>
              <a:gd name="connsiteY1" fmla="*/ 0 h 360040"/>
              <a:gd name="connsiteX2" fmla="*/ 3024336 w 3024336"/>
              <a:gd name="connsiteY2" fmla="*/ 360040 h 360040"/>
              <a:gd name="connsiteX3" fmla="*/ 0 w 3024336"/>
              <a:gd name="connsiteY3" fmla="*/ 360040 h 360040"/>
              <a:gd name="connsiteX4" fmla="*/ 0 w 3024336"/>
              <a:gd name="connsiteY4" fmla="*/ 0 h 360040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0 w 3215070"/>
              <a:gd name="connsiteY4" fmla="*/ 437566 h 629311"/>
              <a:gd name="connsiteX0" fmla="*/ 0 w 3243645"/>
              <a:gd name="connsiteY0" fmla="*/ 443916 h 629311"/>
              <a:gd name="connsiteX1" fmla="*/ 3232425 w 3243645"/>
              <a:gd name="connsiteY1" fmla="*/ 0 h 629311"/>
              <a:gd name="connsiteX2" fmla="*/ 3243645 w 3243645"/>
              <a:gd name="connsiteY2" fmla="*/ 191746 h 629311"/>
              <a:gd name="connsiteX3" fmla="*/ 28575 w 3243645"/>
              <a:gd name="connsiteY3" fmla="*/ 629311 h 629311"/>
              <a:gd name="connsiteX4" fmla="*/ 0 w 3243645"/>
              <a:gd name="connsiteY4" fmla="*/ 443916 h 629311"/>
              <a:gd name="connsiteX0" fmla="*/ 0 w 3234120"/>
              <a:gd name="connsiteY0" fmla="*/ 443916 h 629311"/>
              <a:gd name="connsiteX1" fmla="*/ 3222900 w 3234120"/>
              <a:gd name="connsiteY1" fmla="*/ 0 h 629311"/>
              <a:gd name="connsiteX2" fmla="*/ 3234120 w 3234120"/>
              <a:gd name="connsiteY2" fmla="*/ 191746 h 629311"/>
              <a:gd name="connsiteX3" fmla="*/ 19050 w 3234120"/>
              <a:gd name="connsiteY3" fmla="*/ 629311 h 629311"/>
              <a:gd name="connsiteX4" fmla="*/ 0 w 3234120"/>
              <a:gd name="connsiteY4" fmla="*/ 443916 h 629311"/>
              <a:gd name="connsiteX0" fmla="*/ 1120775 w 3215070"/>
              <a:gd name="connsiteY0" fmla="*/ 85141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1120775 w 3215070"/>
              <a:gd name="connsiteY4" fmla="*/ 85141 h 629311"/>
              <a:gd name="connsiteX0" fmla="*/ 0 w 2094295"/>
              <a:gd name="connsiteY0" fmla="*/ 85141 h 375311"/>
              <a:gd name="connsiteX1" fmla="*/ 2083075 w 2094295"/>
              <a:gd name="connsiteY1" fmla="*/ 0 h 375311"/>
              <a:gd name="connsiteX2" fmla="*/ 2094295 w 2094295"/>
              <a:gd name="connsiteY2" fmla="*/ 191746 h 375311"/>
              <a:gd name="connsiteX3" fmla="*/ 9525 w 2094295"/>
              <a:gd name="connsiteY3" fmla="*/ 375311 h 375311"/>
              <a:gd name="connsiteX4" fmla="*/ 0 w 2094295"/>
              <a:gd name="connsiteY4" fmla="*/ 85141 h 375311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9525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3405"/>
              <a:gd name="connsiteY0" fmla="*/ 80379 h 322924"/>
              <a:gd name="connsiteX1" fmla="*/ 663850 w 683405"/>
              <a:gd name="connsiteY1" fmla="*/ 0 h 322924"/>
              <a:gd name="connsiteX2" fmla="*/ 683405 w 683405"/>
              <a:gd name="connsiteY2" fmla="*/ 216749 h 322924"/>
              <a:gd name="connsiteX3" fmla="*/ 20241 w 683405"/>
              <a:gd name="connsiteY3" fmla="*/ 322924 h 322924"/>
              <a:gd name="connsiteX4" fmla="*/ 0 w 683405"/>
              <a:gd name="connsiteY4" fmla="*/ 80379 h 32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405" h="322924">
                <a:moveTo>
                  <a:pt x="0" y="80379"/>
                </a:moveTo>
                <a:lnTo>
                  <a:pt x="663850" y="0"/>
                </a:lnTo>
                <a:lnTo>
                  <a:pt x="683405" y="216749"/>
                </a:lnTo>
                <a:lnTo>
                  <a:pt x="20241" y="322924"/>
                </a:lnTo>
                <a:lnTo>
                  <a:pt x="0" y="803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/>
          <p:cNvGrpSpPr/>
          <p:nvPr/>
        </p:nvGrpSpPr>
        <p:grpSpPr>
          <a:xfrm>
            <a:off x="3419872" y="908720"/>
            <a:ext cx="2736304" cy="4500473"/>
            <a:chOff x="132780" y="764704"/>
            <a:chExt cx="2736304" cy="450047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774" t="-3600" r="30302" b="3600"/>
            <a:stretch/>
          </p:blipFill>
          <p:spPr>
            <a:xfrm>
              <a:off x="132780" y="764704"/>
              <a:ext cx="2736304" cy="4500473"/>
            </a:xfrm>
            <a:prstGeom prst="rect">
              <a:avLst/>
            </a:prstGeom>
          </p:spPr>
        </p:pic>
        <p:sp>
          <p:nvSpPr>
            <p:cNvPr id="10" name="Rechteck 3"/>
            <p:cNvSpPr/>
            <p:nvPr/>
          </p:nvSpPr>
          <p:spPr>
            <a:xfrm>
              <a:off x="2282264" y="1353468"/>
              <a:ext cx="174242" cy="913398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242" h="913398">
                  <a:moveTo>
                    <a:pt x="174242" y="0"/>
                  </a:moveTo>
                  <a:lnTo>
                    <a:pt x="96729" y="913398"/>
                  </a:lnTo>
                  <a:lnTo>
                    <a:pt x="0" y="911468"/>
                  </a:lnTo>
                  <a:lnTo>
                    <a:pt x="64704" y="6008"/>
                  </a:lnTo>
                  <a:lnTo>
                    <a:pt x="1742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3"/>
            <p:cNvSpPr/>
            <p:nvPr/>
          </p:nvSpPr>
          <p:spPr>
            <a:xfrm>
              <a:off x="493196" y="1372518"/>
              <a:ext cx="159025" cy="99719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25" h="997193">
                  <a:moveTo>
                    <a:pt x="144463" y="0"/>
                  </a:moveTo>
                  <a:lnTo>
                    <a:pt x="159025" y="989598"/>
                  </a:lnTo>
                  <a:lnTo>
                    <a:pt x="36896" y="997193"/>
                  </a:lnTo>
                  <a:lnTo>
                    <a:pt x="0" y="2833"/>
                  </a:lnTo>
                  <a:lnTo>
                    <a:pt x="14446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3"/>
            <p:cNvSpPr/>
            <p:nvPr/>
          </p:nvSpPr>
          <p:spPr>
            <a:xfrm>
              <a:off x="724971" y="2333543"/>
              <a:ext cx="1489350" cy="23561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350" h="235610">
                  <a:moveTo>
                    <a:pt x="4763" y="124827"/>
                  </a:moveTo>
                  <a:lnTo>
                    <a:pt x="1489350" y="0"/>
                  </a:lnTo>
                  <a:lnTo>
                    <a:pt x="1481521" y="99670"/>
                  </a:lnTo>
                  <a:lnTo>
                    <a:pt x="0" y="235610"/>
                  </a:lnTo>
                  <a:lnTo>
                    <a:pt x="4763" y="1248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3"/>
            <p:cNvSpPr/>
            <p:nvPr/>
          </p:nvSpPr>
          <p:spPr>
            <a:xfrm>
              <a:off x="1288534" y="2362117"/>
              <a:ext cx="440012" cy="16576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12" h="165760">
                  <a:moveTo>
                    <a:pt x="0" y="48627"/>
                  </a:moveTo>
                  <a:lnTo>
                    <a:pt x="440012" y="0"/>
                  </a:lnTo>
                  <a:lnTo>
                    <a:pt x="435358" y="128245"/>
                  </a:lnTo>
                  <a:lnTo>
                    <a:pt x="1587" y="165760"/>
                  </a:lnTo>
                  <a:lnTo>
                    <a:pt x="0" y="486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3"/>
            <p:cNvSpPr/>
            <p:nvPr/>
          </p:nvSpPr>
          <p:spPr>
            <a:xfrm>
              <a:off x="2300114" y="1700508"/>
              <a:ext cx="133625" cy="21614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25" h="216143">
                  <a:moveTo>
                    <a:pt x="23813" y="0"/>
                  </a:moveTo>
                  <a:lnTo>
                    <a:pt x="133625" y="2173"/>
                  </a:lnTo>
                  <a:lnTo>
                    <a:pt x="125796" y="216143"/>
                  </a:lnTo>
                  <a:lnTo>
                    <a:pt x="0" y="212383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3"/>
            <p:cNvSpPr/>
            <p:nvPr/>
          </p:nvSpPr>
          <p:spPr>
            <a:xfrm>
              <a:off x="491952" y="1772532"/>
              <a:ext cx="159133" cy="207035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  <a:gd name="connsiteX0" fmla="*/ 0 w 138387"/>
                <a:gd name="connsiteY0" fmla="*/ 0 h 216143"/>
                <a:gd name="connsiteX1" fmla="*/ 138387 w 138387"/>
                <a:gd name="connsiteY1" fmla="*/ 2173 h 216143"/>
                <a:gd name="connsiteX2" fmla="*/ 130558 w 138387"/>
                <a:gd name="connsiteY2" fmla="*/ 216143 h 216143"/>
                <a:gd name="connsiteX3" fmla="*/ 4762 w 138387"/>
                <a:gd name="connsiteY3" fmla="*/ 212383 h 216143"/>
                <a:gd name="connsiteX4" fmla="*/ 0 w 138387"/>
                <a:gd name="connsiteY4" fmla="*/ 0 h 216143"/>
                <a:gd name="connsiteX0" fmla="*/ 0 w 149608"/>
                <a:gd name="connsiteY0" fmla="*/ 0 h 212383"/>
                <a:gd name="connsiteX1" fmla="*/ 138387 w 149608"/>
                <a:gd name="connsiteY1" fmla="*/ 2173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49608"/>
                <a:gd name="connsiteY0" fmla="*/ 0 h 212383"/>
                <a:gd name="connsiteX1" fmla="*/ 147912 w 149608"/>
                <a:gd name="connsiteY1" fmla="*/ 5348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52783"/>
                <a:gd name="connsiteY0" fmla="*/ 0 h 209208"/>
                <a:gd name="connsiteX1" fmla="*/ 151087 w 152783"/>
                <a:gd name="connsiteY1" fmla="*/ 2173 h 209208"/>
                <a:gd name="connsiteX2" fmla="*/ 152783 w 152783"/>
                <a:gd name="connsiteY2" fmla="*/ 203443 h 209208"/>
                <a:gd name="connsiteX3" fmla="*/ 7937 w 152783"/>
                <a:gd name="connsiteY3" fmla="*/ 209208 h 209208"/>
                <a:gd name="connsiteX4" fmla="*/ 0 w 152783"/>
                <a:gd name="connsiteY4" fmla="*/ 0 h 209208"/>
                <a:gd name="connsiteX0" fmla="*/ 0 w 159133"/>
                <a:gd name="connsiteY0" fmla="*/ 7352 h 207035"/>
                <a:gd name="connsiteX1" fmla="*/ 157437 w 159133"/>
                <a:gd name="connsiteY1" fmla="*/ 0 h 207035"/>
                <a:gd name="connsiteX2" fmla="*/ 159133 w 159133"/>
                <a:gd name="connsiteY2" fmla="*/ 201270 h 207035"/>
                <a:gd name="connsiteX3" fmla="*/ 14287 w 159133"/>
                <a:gd name="connsiteY3" fmla="*/ 207035 h 207035"/>
                <a:gd name="connsiteX4" fmla="*/ 0 w 159133"/>
                <a:gd name="connsiteY4" fmla="*/ 7352 h 2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33" h="207035">
                  <a:moveTo>
                    <a:pt x="0" y="7352"/>
                  </a:moveTo>
                  <a:lnTo>
                    <a:pt x="157437" y="0"/>
                  </a:lnTo>
                  <a:cubicBezTo>
                    <a:pt x="158002" y="67090"/>
                    <a:pt x="158568" y="134180"/>
                    <a:pt x="159133" y="201270"/>
                  </a:cubicBezTo>
                  <a:lnTo>
                    <a:pt x="14287" y="207035"/>
                  </a:lnTo>
                  <a:lnTo>
                    <a:pt x="0" y="73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878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503263"/>
            <a:ext cx="2647950" cy="15335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12776"/>
            <a:ext cx="1714500" cy="1714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71" y="3348741"/>
            <a:ext cx="2647950" cy="17716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235195"/>
            <a:ext cx="3101727" cy="19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28"/>
          <a:stretch/>
        </p:blipFill>
        <p:spPr>
          <a:xfrm>
            <a:off x="1115616" y="3628034"/>
            <a:ext cx="3609975" cy="239325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764704"/>
            <a:ext cx="3609975" cy="2705100"/>
          </a:xfrm>
          <a:prstGeom prst="rect">
            <a:avLst/>
          </a:prstGeom>
        </p:spPr>
      </p:pic>
      <p:pic>
        <p:nvPicPr>
          <p:cNvPr id="9" name="Picture 2" descr="http://www.opencapsense.org/fileadmin/_processed_/csm_couch-person_5d013bac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764703"/>
            <a:ext cx="3609975" cy="27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040" y="3628035"/>
            <a:ext cx="3609975" cy="23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651" y="499331"/>
            <a:ext cx="2400935" cy="32004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 flipH="1">
            <a:off x="4258400" y="444078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Ellipse 3"/>
          <p:cNvSpPr/>
          <p:nvPr/>
        </p:nvSpPr>
        <p:spPr>
          <a:xfrm flipH="1">
            <a:off x="4258400" y="85315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 flipH="1">
            <a:off x="4258399" y="126419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3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 flipH="1">
            <a:off x="4258398" y="166876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4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 flipH="1">
            <a:off x="4258397" y="2073464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5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 flipH="1">
            <a:off x="4258396" y="248254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6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 flipH="1">
            <a:off x="4258395" y="2890705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7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 flipH="1">
            <a:off x="4258394" y="329886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8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6"/>
          <a:stretch/>
        </p:blipFill>
        <p:spPr>
          <a:xfrm>
            <a:off x="4999351" y="447864"/>
            <a:ext cx="2438400" cy="3251200"/>
          </a:xfrm>
          <a:prstGeom prst="rect">
            <a:avLst/>
          </a:prstGeom>
        </p:spPr>
      </p:pic>
      <p:cxnSp>
        <p:nvCxnSpPr>
          <p:cNvPr id="20" name="Gerade Verbindung mit Pfeil 19"/>
          <p:cNvCxnSpPr>
            <a:stCxn id="3" idx="6"/>
          </p:cNvCxnSpPr>
          <p:nvPr/>
        </p:nvCxnSpPr>
        <p:spPr>
          <a:xfrm flipH="1">
            <a:off x="2535298" y="620688"/>
            <a:ext cx="1723102" cy="21967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4" idx="6"/>
          </p:cNvCxnSpPr>
          <p:nvPr/>
        </p:nvCxnSpPr>
        <p:spPr>
          <a:xfrm flipH="1">
            <a:off x="2195736" y="1029767"/>
            <a:ext cx="2062664" cy="39992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5" idx="6"/>
          </p:cNvCxnSpPr>
          <p:nvPr/>
        </p:nvCxnSpPr>
        <p:spPr>
          <a:xfrm flipH="1">
            <a:off x="2483768" y="1440807"/>
            <a:ext cx="1774631" cy="45198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6" idx="6"/>
          </p:cNvCxnSpPr>
          <p:nvPr/>
        </p:nvCxnSpPr>
        <p:spPr>
          <a:xfrm flipH="1">
            <a:off x="1742812" y="1845373"/>
            <a:ext cx="2515586" cy="34939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7" idx="6"/>
          </p:cNvCxnSpPr>
          <p:nvPr/>
        </p:nvCxnSpPr>
        <p:spPr>
          <a:xfrm flipH="1" flipV="1">
            <a:off x="3371083" y="2246244"/>
            <a:ext cx="887314" cy="383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6"/>
          </p:cNvCxnSpPr>
          <p:nvPr/>
        </p:nvCxnSpPr>
        <p:spPr>
          <a:xfrm flipH="1" flipV="1">
            <a:off x="2904823" y="2408549"/>
            <a:ext cx="1353573" cy="250604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9" idx="6"/>
          </p:cNvCxnSpPr>
          <p:nvPr/>
        </p:nvCxnSpPr>
        <p:spPr>
          <a:xfrm flipH="1" flipV="1">
            <a:off x="2116013" y="2403210"/>
            <a:ext cx="2142382" cy="66410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6"/>
          </p:cNvCxnSpPr>
          <p:nvPr/>
        </p:nvCxnSpPr>
        <p:spPr>
          <a:xfrm flipH="1" flipV="1">
            <a:off x="2483768" y="2963459"/>
            <a:ext cx="1774626" cy="51201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3" idx="2"/>
          </p:cNvCxnSpPr>
          <p:nvPr/>
        </p:nvCxnSpPr>
        <p:spPr>
          <a:xfrm>
            <a:off x="4633441" y="620688"/>
            <a:ext cx="1522735" cy="27749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4" idx="2"/>
          </p:cNvCxnSpPr>
          <p:nvPr/>
        </p:nvCxnSpPr>
        <p:spPr>
          <a:xfrm>
            <a:off x="4633441" y="1029767"/>
            <a:ext cx="1450727" cy="44564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5" idx="2"/>
          </p:cNvCxnSpPr>
          <p:nvPr/>
        </p:nvCxnSpPr>
        <p:spPr>
          <a:xfrm>
            <a:off x="4633440" y="1440807"/>
            <a:ext cx="1585111" cy="35727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6" idx="2"/>
          </p:cNvCxnSpPr>
          <p:nvPr/>
        </p:nvCxnSpPr>
        <p:spPr>
          <a:xfrm>
            <a:off x="4633439" y="1845373"/>
            <a:ext cx="792556" cy="20011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7" idx="2"/>
          </p:cNvCxnSpPr>
          <p:nvPr/>
        </p:nvCxnSpPr>
        <p:spPr>
          <a:xfrm flipV="1">
            <a:off x="4633438" y="2017605"/>
            <a:ext cx="2170810" cy="23246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8" idx="2"/>
          </p:cNvCxnSpPr>
          <p:nvPr/>
        </p:nvCxnSpPr>
        <p:spPr>
          <a:xfrm flipV="1">
            <a:off x="4633437" y="2196445"/>
            <a:ext cx="1842777" cy="46270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9" idx="2"/>
          </p:cNvCxnSpPr>
          <p:nvPr/>
        </p:nvCxnSpPr>
        <p:spPr>
          <a:xfrm flipV="1">
            <a:off x="4633436" y="2428914"/>
            <a:ext cx="1325958" cy="63840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>
            <a:stCxn id="10" idx="2"/>
          </p:cNvCxnSpPr>
          <p:nvPr/>
        </p:nvCxnSpPr>
        <p:spPr>
          <a:xfrm flipV="1">
            <a:off x="4633435" y="2658236"/>
            <a:ext cx="1584368" cy="81724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28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87" r="9221"/>
          <a:stretch/>
        </p:blipFill>
        <p:spPr>
          <a:xfrm>
            <a:off x="2771800" y="1196752"/>
            <a:ext cx="3528392" cy="26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-155579" y="739755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932653" y="739754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3933056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89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178" t="18080" r="62521" b="49580"/>
          <a:stretch/>
        </p:blipFill>
        <p:spPr>
          <a:xfrm>
            <a:off x="3995936" y="548680"/>
            <a:ext cx="1612987" cy="180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7084" t="28160" r="51181" b="43280"/>
          <a:stretch/>
        </p:blipFill>
        <p:spPr>
          <a:xfrm>
            <a:off x="6012160" y="548680"/>
            <a:ext cx="2435294" cy="180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t="7522" r="3194" b="2427"/>
          <a:stretch/>
        </p:blipFill>
        <p:spPr>
          <a:xfrm>
            <a:off x="1851441" y="548680"/>
            <a:ext cx="176603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32" y="404664"/>
            <a:ext cx="3189954" cy="13181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56769"/>
            <a:ext cx="3600000" cy="181395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34644" t="33620" r="36298" b="47900"/>
          <a:stretch/>
        </p:blipFill>
        <p:spPr>
          <a:xfrm>
            <a:off x="251520" y="3221817"/>
            <a:ext cx="5031818" cy="1800000"/>
          </a:xfrm>
          <a:prstGeom prst="rect">
            <a:avLst/>
          </a:prstGeom>
        </p:spPr>
      </p:pic>
      <p:pic>
        <p:nvPicPr>
          <p:cNvPr id="1026" name="Picture 2" descr="http://asg.sutd.edu.sg/wp-content/uploads/2013/03/IMG_12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85914"/>
            <a:ext cx="269479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69758926"/>
              </p:ext>
            </p:extLst>
          </p:nvPr>
        </p:nvGraphicFramePr>
        <p:xfrm>
          <a:off x="1524000" y="1397000"/>
          <a:ext cx="6096000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412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if2.blog.sbc.edu/files/2013/05/GLOVE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5"/>
          <a:stretch/>
        </p:blipFill>
        <p:spPr bwMode="auto">
          <a:xfrm>
            <a:off x="3131840" y="692696"/>
            <a:ext cx="258136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cs.cmu.edu/~dwilson/images/xw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89595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schiaccianoci.net/wp-content/uploads/2007/01/multi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53628" t="32760" r="21330" b="38681"/>
          <a:stretch/>
        </p:blipFill>
        <p:spPr>
          <a:xfrm>
            <a:off x="611561" y="3789040"/>
            <a:ext cx="3367059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/>
          <a:srcRect l="26848" t="38660" r="51890" b="36560"/>
          <a:stretch/>
        </p:blipFill>
        <p:spPr>
          <a:xfrm>
            <a:off x="4408999" y="3789040"/>
            <a:ext cx="329491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4485" t="15141" r="51181" b="44960"/>
          <a:stretch/>
        </p:blipFill>
        <p:spPr>
          <a:xfrm>
            <a:off x="1043608" y="260648"/>
            <a:ext cx="2732211" cy="25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50709" t="34461" r="19052" b="25640"/>
          <a:stretch/>
        </p:blipFill>
        <p:spPr>
          <a:xfrm>
            <a:off x="4499992" y="260648"/>
            <a:ext cx="339536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3954" t="34460" r="32753" b="47480"/>
          <a:stretch/>
        </p:blipFill>
        <p:spPr>
          <a:xfrm>
            <a:off x="1187624" y="3140968"/>
            <a:ext cx="282641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2045" t="58351" r="54044" b="22749"/>
          <a:stretch/>
        </p:blipFill>
        <p:spPr>
          <a:xfrm>
            <a:off x="1187624" y="836712"/>
            <a:ext cx="2826411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8738" t="21440" r="29682" b="27320"/>
          <a:stretch/>
        </p:blipFill>
        <p:spPr>
          <a:xfrm>
            <a:off x="4427984" y="1196712"/>
            <a:ext cx="519344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43608" y="1196752"/>
            <a:ext cx="3024336" cy="3024336"/>
            <a:chOff x="1619672" y="764704"/>
            <a:chExt cx="3816424" cy="3816424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1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uppieren 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Abgerundetes Rechteck 21"/>
          <p:cNvSpPr/>
          <p:nvPr/>
        </p:nvSpPr>
        <p:spPr>
          <a:xfrm rot="18900000">
            <a:off x="1335849" y="1644780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/>
          <p:cNvSpPr/>
          <p:nvPr/>
        </p:nvSpPr>
        <p:spPr>
          <a:xfrm rot="18900000">
            <a:off x="2716776" y="304516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/>
          <p:cNvGrpSpPr/>
          <p:nvPr/>
        </p:nvGrpSpPr>
        <p:grpSpPr>
          <a:xfrm>
            <a:off x="4427984" y="1196752"/>
            <a:ext cx="3024336" cy="3024336"/>
            <a:chOff x="1619672" y="764704"/>
            <a:chExt cx="3816424" cy="3816424"/>
          </a:xfrm>
        </p:grpSpPr>
        <p:grpSp>
          <p:nvGrpSpPr>
            <p:cNvPr id="46" name="Gruppieren 45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56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uppieren 46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48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Abgerundetes Rechteck 63"/>
          <p:cNvSpPr/>
          <p:nvPr/>
        </p:nvSpPr>
        <p:spPr>
          <a:xfrm rot="18900000">
            <a:off x="4743055" y="307475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Abgerundetes Rechteck 64"/>
          <p:cNvSpPr/>
          <p:nvPr/>
        </p:nvSpPr>
        <p:spPr>
          <a:xfrm rot="18900000">
            <a:off x="6101151" y="166609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2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 Verbindung 23"/>
          <p:cNvCxnSpPr/>
          <p:nvPr/>
        </p:nvCxnSpPr>
        <p:spPr>
          <a:xfrm>
            <a:off x="674954" y="3632195"/>
            <a:ext cx="1664798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606098" y="3893368"/>
            <a:ext cx="39780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ihandform 1"/>
          <p:cNvSpPr/>
          <p:nvPr/>
        </p:nvSpPr>
        <p:spPr>
          <a:xfrm rot="21368253">
            <a:off x="829267" y="1070270"/>
            <a:ext cx="2358737" cy="309995"/>
          </a:xfrm>
          <a:custGeom>
            <a:avLst/>
            <a:gdLst>
              <a:gd name="connsiteX0" fmla="*/ 0 w 2695699"/>
              <a:gd name="connsiteY0" fmla="*/ 320633 h 354280"/>
              <a:gd name="connsiteX1" fmla="*/ 653143 w 2695699"/>
              <a:gd name="connsiteY1" fmla="*/ 308758 h 354280"/>
              <a:gd name="connsiteX2" fmla="*/ 1531917 w 2695699"/>
              <a:gd name="connsiteY2" fmla="*/ 47501 h 354280"/>
              <a:gd name="connsiteX3" fmla="*/ 2042556 w 2695699"/>
              <a:gd name="connsiteY3" fmla="*/ 95002 h 354280"/>
              <a:gd name="connsiteX4" fmla="*/ 2695699 w 2695699"/>
              <a:gd name="connsiteY4" fmla="*/ 0 h 354280"/>
              <a:gd name="connsiteX5" fmla="*/ 2695699 w 2695699"/>
              <a:gd name="connsiteY5" fmla="*/ 0 h 35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699" h="354280">
                <a:moveTo>
                  <a:pt x="0" y="320633"/>
                </a:moveTo>
                <a:cubicBezTo>
                  <a:pt x="198912" y="337456"/>
                  <a:pt x="397824" y="354280"/>
                  <a:pt x="653143" y="308758"/>
                </a:cubicBezTo>
                <a:cubicBezTo>
                  <a:pt x="908462" y="263236"/>
                  <a:pt x="1300348" y="83127"/>
                  <a:pt x="1531917" y="47501"/>
                </a:cubicBezTo>
                <a:cubicBezTo>
                  <a:pt x="1763486" y="11875"/>
                  <a:pt x="1848592" y="102919"/>
                  <a:pt x="2042556" y="95002"/>
                </a:cubicBezTo>
                <a:cubicBezTo>
                  <a:pt x="2236520" y="87085"/>
                  <a:pt x="2695699" y="0"/>
                  <a:pt x="2695699" y="0"/>
                </a:cubicBezTo>
                <a:lnTo>
                  <a:pt x="269569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675650" y="3854082"/>
            <a:ext cx="1664102" cy="8408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606098" y="2983710"/>
            <a:ext cx="397801" cy="139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586911" y="3439188"/>
            <a:ext cx="397802" cy="1394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995936" y="2832058"/>
            <a:ext cx="1591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Value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Baseline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Baseline </a:t>
            </a:r>
            <a:r>
              <a:rPr lang="de-DE" sz="1400" dirty="0" err="1" smtClean="0"/>
              <a:t>Reset</a:t>
            </a:r>
            <a:r>
              <a:rPr lang="de-DE" sz="1400" dirty="0" smtClean="0"/>
              <a:t> </a:t>
            </a:r>
            <a:r>
              <a:rPr lang="de-DE" sz="1400" dirty="0" err="1" smtClean="0"/>
              <a:t>Threshold</a:t>
            </a:r>
            <a:endParaRPr lang="de-DE" sz="14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04990" y="3007113"/>
            <a:ext cx="2958307" cy="1500198"/>
            <a:chOff x="552236" y="928670"/>
            <a:chExt cx="2958307" cy="1500198"/>
          </a:xfrm>
        </p:grpSpPr>
        <p:cxnSp>
          <p:nvCxnSpPr>
            <p:cNvPr id="4" name="Gerade Verbindung mit Pfeil 3"/>
            <p:cNvCxnSpPr/>
            <p:nvPr/>
          </p:nvCxnSpPr>
          <p:spPr>
            <a:xfrm flipV="1">
              <a:off x="571472" y="2112158"/>
              <a:ext cx="2939071" cy="4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1884144" y="2116325"/>
              <a:ext cx="1000131" cy="26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Time</a:t>
              </a:r>
              <a:endParaRPr lang="de-DE" sz="1400" dirty="0"/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52236" y="928670"/>
              <a:ext cx="307777" cy="1500198"/>
              <a:chOff x="552236" y="928670"/>
              <a:chExt cx="307777" cy="1500198"/>
            </a:xfrm>
          </p:grpSpPr>
          <p:sp>
            <p:nvSpPr>
              <p:cNvPr id="5" name="Textfeld 4"/>
              <p:cNvSpPr txBox="1"/>
              <p:nvPr/>
            </p:nvSpPr>
            <p:spPr>
              <a:xfrm rot="16200000">
                <a:off x="206059" y="1399863"/>
                <a:ext cx="1000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Value</a:t>
                </a:r>
                <a:endParaRPr lang="de-DE" sz="1400" dirty="0"/>
              </a:p>
            </p:txBody>
          </p: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72101" y="1678074"/>
                <a:ext cx="1500198" cy="13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Freihandform 15"/>
          <p:cNvSpPr/>
          <p:nvPr/>
        </p:nvSpPr>
        <p:spPr>
          <a:xfrm>
            <a:off x="680041" y="3356991"/>
            <a:ext cx="2515726" cy="497091"/>
          </a:xfrm>
          <a:custGeom>
            <a:avLst/>
            <a:gdLst>
              <a:gd name="connsiteX0" fmla="*/ 0 w 3808740"/>
              <a:gd name="connsiteY0" fmla="*/ 846970 h 846970"/>
              <a:gd name="connsiteX1" fmla="*/ 453421 w 3808740"/>
              <a:gd name="connsiteY1" fmla="*/ 839413 h 846970"/>
              <a:gd name="connsiteX2" fmla="*/ 702803 w 3808740"/>
              <a:gd name="connsiteY2" fmla="*/ 756285 h 846970"/>
              <a:gd name="connsiteX3" fmla="*/ 974856 w 3808740"/>
              <a:gd name="connsiteY3" fmla="*/ 567360 h 846970"/>
              <a:gd name="connsiteX4" fmla="*/ 1163782 w 3808740"/>
              <a:gd name="connsiteY4" fmla="*/ 355763 h 846970"/>
              <a:gd name="connsiteX5" fmla="*/ 1201567 w 3808740"/>
              <a:gd name="connsiteY5" fmla="*/ 310421 h 846970"/>
              <a:gd name="connsiteX6" fmla="*/ 1337593 w 3808740"/>
              <a:gd name="connsiteY6" fmla="*/ 129052 h 846970"/>
              <a:gd name="connsiteX7" fmla="*/ 1579418 w 3808740"/>
              <a:gd name="connsiteY7" fmla="*/ 8140 h 846970"/>
              <a:gd name="connsiteX8" fmla="*/ 1768344 w 3808740"/>
              <a:gd name="connsiteY8" fmla="*/ 15697 h 846970"/>
              <a:gd name="connsiteX9" fmla="*/ 1828800 w 3808740"/>
              <a:gd name="connsiteY9" fmla="*/ 53482 h 846970"/>
              <a:gd name="connsiteX10" fmla="*/ 1949712 w 3808740"/>
              <a:gd name="connsiteY10" fmla="*/ 151723 h 846970"/>
              <a:gd name="connsiteX11" fmla="*/ 2047954 w 3808740"/>
              <a:gd name="connsiteY11" fmla="*/ 310421 h 846970"/>
              <a:gd name="connsiteX12" fmla="*/ 2199094 w 3808740"/>
              <a:gd name="connsiteY12" fmla="*/ 491789 h 846970"/>
              <a:gd name="connsiteX13" fmla="*/ 2312449 w 3808740"/>
              <a:gd name="connsiteY13" fmla="*/ 567360 h 846970"/>
              <a:gd name="connsiteX14" fmla="*/ 2546717 w 3808740"/>
              <a:gd name="connsiteY14" fmla="*/ 582474 h 846970"/>
              <a:gd name="connsiteX15" fmla="*/ 3053038 w 3808740"/>
              <a:gd name="connsiteY15" fmla="*/ 612702 h 846970"/>
              <a:gd name="connsiteX16" fmla="*/ 3257077 w 3808740"/>
              <a:gd name="connsiteY16" fmla="*/ 612702 h 846970"/>
              <a:gd name="connsiteX17" fmla="*/ 3559358 w 3808740"/>
              <a:gd name="connsiteY17" fmla="*/ 597588 h 846970"/>
              <a:gd name="connsiteX18" fmla="*/ 3808740 w 3808740"/>
              <a:gd name="connsiteY18" fmla="*/ 597588 h 846970"/>
              <a:gd name="connsiteX19" fmla="*/ 3808740 w 3808740"/>
              <a:gd name="connsiteY19" fmla="*/ 597588 h 84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8740" h="846970">
                <a:moveTo>
                  <a:pt x="0" y="846970"/>
                </a:moveTo>
                <a:lnTo>
                  <a:pt x="453421" y="839413"/>
                </a:lnTo>
                <a:cubicBezTo>
                  <a:pt x="570555" y="824299"/>
                  <a:pt x="615897" y="801627"/>
                  <a:pt x="702803" y="756285"/>
                </a:cubicBezTo>
                <a:cubicBezTo>
                  <a:pt x="789709" y="710943"/>
                  <a:pt x="898026" y="634114"/>
                  <a:pt x="974856" y="567360"/>
                </a:cubicBezTo>
                <a:cubicBezTo>
                  <a:pt x="1051686" y="500606"/>
                  <a:pt x="1125997" y="398586"/>
                  <a:pt x="1163782" y="355763"/>
                </a:cubicBezTo>
                <a:cubicBezTo>
                  <a:pt x="1201567" y="312940"/>
                  <a:pt x="1172599" y="348206"/>
                  <a:pt x="1201567" y="310421"/>
                </a:cubicBezTo>
                <a:cubicBezTo>
                  <a:pt x="1230535" y="272636"/>
                  <a:pt x="1274618" y="179432"/>
                  <a:pt x="1337593" y="129052"/>
                </a:cubicBezTo>
                <a:cubicBezTo>
                  <a:pt x="1400568" y="78672"/>
                  <a:pt x="1507626" y="27032"/>
                  <a:pt x="1579418" y="8140"/>
                </a:cubicBezTo>
                <a:cubicBezTo>
                  <a:pt x="1651210" y="-10752"/>
                  <a:pt x="1726780" y="8140"/>
                  <a:pt x="1768344" y="15697"/>
                </a:cubicBezTo>
                <a:cubicBezTo>
                  <a:pt x="1809908" y="23254"/>
                  <a:pt x="1798572" y="30811"/>
                  <a:pt x="1828800" y="53482"/>
                </a:cubicBezTo>
                <a:cubicBezTo>
                  <a:pt x="1859028" y="76153"/>
                  <a:pt x="1913186" y="108900"/>
                  <a:pt x="1949712" y="151723"/>
                </a:cubicBezTo>
                <a:cubicBezTo>
                  <a:pt x="1986238" y="194546"/>
                  <a:pt x="2006390" y="253743"/>
                  <a:pt x="2047954" y="310421"/>
                </a:cubicBezTo>
                <a:cubicBezTo>
                  <a:pt x="2089518" y="367099"/>
                  <a:pt x="2155012" y="448966"/>
                  <a:pt x="2199094" y="491789"/>
                </a:cubicBezTo>
                <a:cubicBezTo>
                  <a:pt x="2243176" y="534612"/>
                  <a:pt x="2254512" y="552246"/>
                  <a:pt x="2312449" y="567360"/>
                </a:cubicBezTo>
                <a:cubicBezTo>
                  <a:pt x="2370386" y="582474"/>
                  <a:pt x="2546717" y="582474"/>
                  <a:pt x="2546717" y="582474"/>
                </a:cubicBezTo>
                <a:lnTo>
                  <a:pt x="3053038" y="612702"/>
                </a:lnTo>
                <a:cubicBezTo>
                  <a:pt x="3171431" y="617740"/>
                  <a:pt x="3172690" y="615221"/>
                  <a:pt x="3257077" y="612702"/>
                </a:cubicBezTo>
                <a:cubicBezTo>
                  <a:pt x="3341464" y="610183"/>
                  <a:pt x="3467414" y="600107"/>
                  <a:pt x="3559358" y="597588"/>
                </a:cubicBezTo>
                <a:cubicBezTo>
                  <a:pt x="3651302" y="595069"/>
                  <a:pt x="3808740" y="597588"/>
                  <a:pt x="3808740" y="597588"/>
                </a:cubicBezTo>
                <a:lnTo>
                  <a:pt x="3808740" y="5975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2339752" y="3751766"/>
            <a:ext cx="856015" cy="5446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2339228" y="3524555"/>
            <a:ext cx="85653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Set uniform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483768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Update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4355976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Fit </a:t>
            </a:r>
            <a:r>
              <a:rPr lang="de-DE" dirty="0" err="1" smtClean="0"/>
              <a:t>object</a:t>
            </a:r>
            <a:endParaRPr lang="de-DE" dirty="0"/>
          </a:p>
        </p:txBody>
      </p:sp>
      <p:cxnSp>
        <p:nvCxnSpPr>
          <p:cNvPr id="8" name="Gewinkelte Verbindung 7"/>
          <p:cNvCxnSpPr>
            <a:stCxn id="6" idx="3"/>
            <a:endCxn id="3" idx="1"/>
          </p:cNvCxnSpPr>
          <p:nvPr/>
        </p:nvCxnSpPr>
        <p:spPr>
          <a:xfrm flipH="1">
            <a:off x="611560" y="3320988"/>
            <a:ext cx="5112568" cy="12700"/>
          </a:xfrm>
          <a:prstGeom prst="bentConnector5">
            <a:avLst>
              <a:gd name="adj1" fmla="val -4471"/>
              <a:gd name="adj2" fmla="val -4721213"/>
              <a:gd name="adj3" fmla="val 10447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6" idx="3"/>
            <a:endCxn id="5" idx="1"/>
          </p:cNvCxnSpPr>
          <p:nvPr/>
        </p:nvCxnSpPr>
        <p:spPr>
          <a:xfrm flipH="1">
            <a:off x="2483768" y="3320988"/>
            <a:ext cx="3240360" cy="12700"/>
          </a:xfrm>
          <a:prstGeom prst="bentConnector5">
            <a:avLst>
              <a:gd name="adj1" fmla="val -7055"/>
              <a:gd name="adj2" fmla="val 4918457"/>
              <a:gd name="adj3" fmla="val 107055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71825" y="3329257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851920" y="3303743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719765" y="3320117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Alternativer Prozess 21"/>
          <p:cNvSpPr/>
          <p:nvPr/>
        </p:nvSpPr>
        <p:spPr>
          <a:xfrm>
            <a:off x="6223821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Tracking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451665" y="2348880"/>
            <a:ext cx="14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3304192" y="3933056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47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uppieren 1029"/>
          <p:cNvGrpSpPr/>
          <p:nvPr/>
        </p:nvGrpSpPr>
        <p:grpSpPr>
          <a:xfrm>
            <a:off x="1751162" y="1889185"/>
            <a:ext cx="5848710" cy="2889850"/>
            <a:chOff x="1751162" y="1889185"/>
            <a:chExt cx="5848710" cy="2889850"/>
          </a:xfrm>
        </p:grpSpPr>
        <p:pic>
          <p:nvPicPr>
            <p:cNvPr id="1026" name="Picture 2" descr="C:\Users\andbraun\ShareFile\My Files &amp; Folders\Konferenzen\Jaise Capacitive\floo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51162" y="1889185"/>
              <a:ext cx="5848710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>
            <a:xfrm flipV="1">
              <a:off x="2483768" y="2909455"/>
              <a:ext cx="1429151" cy="7355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 flipV="1">
              <a:off x="2956802" y="2921330"/>
              <a:ext cx="1431130" cy="8226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3417960" y="2986644"/>
              <a:ext cx="1409359" cy="8622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V="1">
              <a:off x="3914744" y="3057896"/>
              <a:ext cx="1357900" cy="901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4453091" y="3117273"/>
              <a:ext cx="1253003" cy="95922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4997377" y="3182587"/>
              <a:ext cx="1142166" cy="10166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5523849" y="3241964"/>
              <a:ext cx="1031330" cy="107401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6038447" y="3295403"/>
              <a:ext cx="890805" cy="11432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369127" y="3390406"/>
              <a:ext cx="4387933" cy="8668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>
              <a:off x="2741221" y="3216235"/>
              <a:ext cx="4176156" cy="744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3127168" y="3055918"/>
              <a:ext cx="3914900" cy="6788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3406239" y="2919351"/>
              <a:ext cx="3778332" cy="6016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4" name="Ellipse 1023"/>
            <p:cNvSpPr/>
            <p:nvPr/>
          </p:nvSpPr>
          <p:spPr>
            <a:xfrm>
              <a:off x="6762997" y="424804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6911817" y="3954760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051964" y="3721826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182593" y="350880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 rot="19800000">
              <a:off x="2408852" y="364997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 rot="19800000">
              <a:off x="2893760" y="3743002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 rot="19800000">
              <a:off x="3360857" y="384196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 rot="19800000">
              <a:off x="3857643" y="396467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 rot="19800000">
              <a:off x="4390051" y="408144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 rot="19800000">
              <a:off x="4940273" y="421009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 rot="19800000">
              <a:off x="5454872" y="432093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 rot="19800000">
              <a:off x="5981343" y="444364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18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475656" y="1988840"/>
            <a:ext cx="4433978" cy="3631721"/>
            <a:chOff x="1475656" y="1988840"/>
            <a:chExt cx="4433978" cy="3631721"/>
          </a:xfrm>
        </p:grpSpPr>
        <p:pic>
          <p:nvPicPr>
            <p:cNvPr id="2051" name="Picture 3" descr="C:\Users\andbraun\ShareFile\My Files &amp; Folders\Konferenzen\Jaise Capacitive\b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75656" y="1988840"/>
              <a:ext cx="4433978" cy="363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Parallelogramm 1"/>
            <p:cNvSpPr/>
            <p:nvPr/>
          </p:nvSpPr>
          <p:spPr>
            <a:xfrm rot="8698147" flipV="1">
              <a:off x="2322611" y="3872614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8698147" flipV="1">
              <a:off x="2845530" y="3511725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8698147" flipV="1">
              <a:off x="3301564" y="3636358"/>
              <a:ext cx="523465" cy="6916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65" h="69163">
                  <a:moveTo>
                    <a:pt x="0" y="35993"/>
                  </a:moveTo>
                  <a:lnTo>
                    <a:pt x="39007" y="0"/>
                  </a:lnTo>
                  <a:lnTo>
                    <a:pt x="523465" y="21752"/>
                  </a:lnTo>
                  <a:lnTo>
                    <a:pt x="480012" y="69163"/>
                  </a:lnTo>
                  <a:lnTo>
                    <a:pt x="0" y="359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8698147" flipV="1">
              <a:off x="2833581" y="4017055"/>
              <a:ext cx="476118" cy="703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0 w 468600"/>
                <a:gd name="connsiteY0" fmla="*/ 43510 h 70311"/>
                <a:gd name="connsiteX1" fmla="*/ 37887 w 468600"/>
                <a:gd name="connsiteY1" fmla="*/ 0 h 70311"/>
                <a:gd name="connsiteX2" fmla="*/ 468600 w 468600"/>
                <a:gd name="connsiteY2" fmla="*/ 22067 h 70311"/>
                <a:gd name="connsiteX3" fmla="*/ 429882 w 468600"/>
                <a:gd name="connsiteY3" fmla="*/ 70311 h 70311"/>
                <a:gd name="connsiteX4" fmla="*/ 0 w 468600"/>
                <a:gd name="connsiteY4" fmla="*/ 43510 h 70311"/>
                <a:gd name="connsiteX0" fmla="*/ 0 w 476118"/>
                <a:gd name="connsiteY0" fmla="*/ 43510 h 70311"/>
                <a:gd name="connsiteX1" fmla="*/ 37887 w 476118"/>
                <a:gd name="connsiteY1" fmla="*/ 0 h 70311"/>
                <a:gd name="connsiteX2" fmla="*/ 476118 w 476118"/>
                <a:gd name="connsiteY2" fmla="*/ 20948 h 70311"/>
                <a:gd name="connsiteX3" fmla="*/ 429882 w 476118"/>
                <a:gd name="connsiteY3" fmla="*/ 70311 h 70311"/>
                <a:gd name="connsiteX4" fmla="*/ 0 w 476118"/>
                <a:gd name="connsiteY4" fmla="*/ 43510 h 7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18" h="70311">
                  <a:moveTo>
                    <a:pt x="0" y="43510"/>
                  </a:moveTo>
                  <a:lnTo>
                    <a:pt x="37887" y="0"/>
                  </a:lnTo>
                  <a:lnTo>
                    <a:pt x="476118" y="20948"/>
                  </a:lnTo>
                  <a:lnTo>
                    <a:pt x="429882" y="70311"/>
                  </a:lnTo>
                  <a:lnTo>
                    <a:pt x="0" y="435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8698147" flipV="1">
              <a:off x="3858595" y="3750707"/>
              <a:ext cx="509833" cy="1101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833" h="110111">
                  <a:moveTo>
                    <a:pt x="0" y="48246"/>
                  </a:moveTo>
                  <a:lnTo>
                    <a:pt x="38719" y="0"/>
                  </a:lnTo>
                  <a:lnTo>
                    <a:pt x="509833" y="56016"/>
                  </a:lnTo>
                  <a:lnTo>
                    <a:pt x="462765" y="110111"/>
                  </a:lnTo>
                  <a:lnTo>
                    <a:pt x="0" y="482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8698147" flipV="1">
              <a:off x="4470915" y="3872982"/>
              <a:ext cx="475601" cy="15108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01" h="151087">
                  <a:moveTo>
                    <a:pt x="0" y="56051"/>
                  </a:moveTo>
                  <a:lnTo>
                    <a:pt x="49854" y="0"/>
                  </a:lnTo>
                  <a:lnTo>
                    <a:pt x="475601" y="91968"/>
                  </a:lnTo>
                  <a:lnTo>
                    <a:pt x="415446" y="151087"/>
                  </a:lnTo>
                  <a:lnTo>
                    <a:pt x="0" y="560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arallelogramm 1"/>
            <p:cNvSpPr/>
            <p:nvPr/>
          </p:nvSpPr>
          <p:spPr>
            <a:xfrm rot="8698147" flipV="1">
              <a:off x="3417074" y="4158126"/>
              <a:ext cx="505931" cy="11679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  <a:gd name="connsiteX0" fmla="*/ 0 w 505931"/>
                <a:gd name="connsiteY0" fmla="*/ 53813 h 110111"/>
                <a:gd name="connsiteX1" fmla="*/ 34817 w 505931"/>
                <a:gd name="connsiteY1" fmla="*/ 0 h 110111"/>
                <a:gd name="connsiteX2" fmla="*/ 505931 w 505931"/>
                <a:gd name="connsiteY2" fmla="*/ 56016 h 110111"/>
                <a:gd name="connsiteX3" fmla="*/ 458863 w 505931"/>
                <a:gd name="connsiteY3" fmla="*/ 110111 h 110111"/>
                <a:gd name="connsiteX4" fmla="*/ 0 w 505931"/>
                <a:gd name="connsiteY4" fmla="*/ 53813 h 110111"/>
                <a:gd name="connsiteX0" fmla="*/ 0 w 505931"/>
                <a:gd name="connsiteY0" fmla="*/ 53813 h 120412"/>
                <a:gd name="connsiteX1" fmla="*/ 34817 w 505931"/>
                <a:gd name="connsiteY1" fmla="*/ 0 h 120412"/>
                <a:gd name="connsiteX2" fmla="*/ 505931 w 505931"/>
                <a:gd name="connsiteY2" fmla="*/ 56016 h 120412"/>
                <a:gd name="connsiteX3" fmla="*/ 461933 w 505931"/>
                <a:gd name="connsiteY3" fmla="*/ 120412 h 120412"/>
                <a:gd name="connsiteX4" fmla="*/ 0 w 505931"/>
                <a:gd name="connsiteY4" fmla="*/ 53813 h 120412"/>
                <a:gd name="connsiteX0" fmla="*/ 0 w 505931"/>
                <a:gd name="connsiteY0" fmla="*/ 50198 h 116797"/>
                <a:gd name="connsiteX1" fmla="*/ 41503 w 505931"/>
                <a:gd name="connsiteY1" fmla="*/ 0 h 116797"/>
                <a:gd name="connsiteX2" fmla="*/ 505931 w 505931"/>
                <a:gd name="connsiteY2" fmla="*/ 52401 h 116797"/>
                <a:gd name="connsiteX3" fmla="*/ 461933 w 505931"/>
                <a:gd name="connsiteY3" fmla="*/ 116797 h 116797"/>
                <a:gd name="connsiteX4" fmla="*/ 0 w 505931"/>
                <a:gd name="connsiteY4" fmla="*/ 50198 h 1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31" h="116797">
                  <a:moveTo>
                    <a:pt x="0" y="50198"/>
                  </a:moveTo>
                  <a:lnTo>
                    <a:pt x="41503" y="0"/>
                  </a:lnTo>
                  <a:lnTo>
                    <a:pt x="505931" y="52401"/>
                  </a:lnTo>
                  <a:lnTo>
                    <a:pt x="461933" y="116797"/>
                  </a:lnTo>
                  <a:lnTo>
                    <a:pt x="0" y="5019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4060425" y="4320419"/>
              <a:ext cx="479218" cy="16500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18" h="165002">
                  <a:moveTo>
                    <a:pt x="0" y="60785"/>
                  </a:moveTo>
                  <a:lnTo>
                    <a:pt x="50687" y="0"/>
                  </a:lnTo>
                  <a:lnTo>
                    <a:pt x="479218" y="90016"/>
                  </a:lnTo>
                  <a:lnTo>
                    <a:pt x="426036" y="165002"/>
                  </a:lnTo>
                  <a:lnTo>
                    <a:pt x="0" y="6078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5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Bildschirmpräsentation (4:3)</PresentationFormat>
  <Paragraphs>41</Paragraphs>
  <Slides>53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8" baseType="lpstr">
      <vt:lpstr>MS Mincho</vt:lpstr>
      <vt:lpstr>Arial</vt:lpstr>
      <vt:lpstr>Calibri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IGD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Braun</dc:creator>
  <cp:lastModifiedBy>Braun, Andreas</cp:lastModifiedBy>
  <cp:revision>120</cp:revision>
  <dcterms:created xsi:type="dcterms:W3CDTF">2013-07-16T13:29:43Z</dcterms:created>
  <dcterms:modified xsi:type="dcterms:W3CDTF">2014-04-24T23:04:40Z</dcterms:modified>
</cp:coreProperties>
</file>